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43"/>
  </p:notesMasterIdLst>
  <p:sldIdLst>
    <p:sldId id="266" r:id="rId3"/>
    <p:sldId id="259" r:id="rId4"/>
    <p:sldId id="260" r:id="rId5"/>
    <p:sldId id="258" r:id="rId6"/>
    <p:sldId id="265" r:id="rId7"/>
    <p:sldId id="261" r:id="rId8"/>
    <p:sldId id="264" r:id="rId9"/>
    <p:sldId id="341" r:id="rId10"/>
    <p:sldId id="351" r:id="rId11"/>
    <p:sldId id="350" r:id="rId12"/>
    <p:sldId id="352" r:id="rId13"/>
    <p:sldId id="353" r:id="rId14"/>
    <p:sldId id="354" r:id="rId15"/>
    <p:sldId id="355" r:id="rId16"/>
    <p:sldId id="357" r:id="rId17"/>
    <p:sldId id="356" r:id="rId18"/>
    <p:sldId id="374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04" r:id="rId27"/>
    <p:sldId id="305" r:id="rId28"/>
    <p:sldId id="326" r:id="rId29"/>
    <p:sldId id="306" r:id="rId30"/>
    <p:sldId id="342" r:id="rId31"/>
    <p:sldId id="344" r:id="rId32"/>
    <p:sldId id="346" r:id="rId33"/>
    <p:sldId id="345" r:id="rId34"/>
    <p:sldId id="348" r:id="rId35"/>
    <p:sldId id="367" r:id="rId36"/>
    <p:sldId id="368" r:id="rId37"/>
    <p:sldId id="369" r:id="rId38"/>
    <p:sldId id="370" r:id="rId39"/>
    <p:sldId id="371" r:id="rId40"/>
    <p:sldId id="372" r:id="rId41"/>
    <p:sldId id="282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6A"/>
    <a:srgbClr val="F2B401"/>
    <a:srgbClr val="5C6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7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A7A54-7A77-4911-A404-FD79091F9727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C8BC5-F16F-4829-BDFA-EBB1109A0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49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22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66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873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89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2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117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88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820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36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36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0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69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31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08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465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297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48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36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08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47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374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33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483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65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73A0-69F4-404C-83AF-F6161DA1098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16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39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04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47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27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C8BC5-F16F-4829-BDFA-EBB1109A0E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26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C830E-E10D-40B6-95EA-F149AF1F4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455037-343D-418A-B9D8-E4F142E6A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F2EEA-1ADC-4B85-8C2D-AE644A159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B3B55F-45D8-4517-9D33-4D3D535B0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45A621-2A92-495D-AB2D-1F48DCA9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69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0E577-6D90-4062-8105-989889F8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CECD14-2595-419D-B136-027905FF2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E188BF-3785-4C6A-BA5B-36900A052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A9E0D-116C-43FF-9E89-28BFAB87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7E14F5-EFDF-4185-A717-6D2F3A09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9116ED-3869-4418-BA9F-6747B769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85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D4AB3-615B-4F9E-8790-9DDD4A61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FE656D-7757-429D-865B-E1A48C449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2E4779-55C5-455E-A841-F0924BD6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92A7E2-A85C-4C3B-B5EC-1DFAD397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3CC65E-4620-4E6E-A685-3B37EF24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9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E28F3BF-FEC8-46E3-A435-38B717D260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8B4932-6A48-4073-A953-EEBD29F76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0AF3F-F96C-45CB-A0C7-66D39BC6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44A69-1168-412D-A10B-30804ACB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EBA4A-E7E5-43AC-A4ED-3DC081F0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18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8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2021/7/12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95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2021/7/12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52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58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2FD40-31CD-4C91-8FDD-49D42764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0022B-58FC-48C1-8F79-9B30620D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7A102F-FF44-4BB6-88B2-E0324ACA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DAA37-8347-45E2-AF2B-81C35F9E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7E2E9-7417-4C9A-AC94-7C27B1A3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37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4227A-C527-4211-872E-D740B3F4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5CEEB1-E656-4C7B-850C-F949EB8D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04673-C657-459B-9488-C99088F0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364C73-3798-4062-AACE-A1811D96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95DBB-156F-4C1C-8860-7877E3F0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63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2DF3B-541F-45B6-91D6-95988FCA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F2DE7-6211-4B85-93D3-730F40CA5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CA56B1-7E2E-469B-936C-5BA63FBC8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3E03DB-AC7F-4151-BA31-C03FB442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B2DD1F-BD98-42F7-AD53-E6D07965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9AB3A6-0824-4838-B5A1-441571AC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4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0562E-4166-43C2-BFFC-C002DD47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059793-5E0B-49D9-99F0-3133DDFEF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AC8C75-20E4-42A7-988B-C354CAEE8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229284-669E-438B-9528-76F9A9A5C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034172-FDCC-4E15-B0D5-0CE8E12DC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616812-F4D3-4327-B6C3-23C628C4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8D2F77-A69A-48EE-BFC7-41BA5CB2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7C1AAF-FBB2-48CC-B534-51E4416B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55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0562E-4166-43C2-BFFC-C002DD47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059793-5E0B-49D9-99F0-3133DDFEF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AC8C75-20E4-42A7-988B-C354CAEE8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229284-669E-438B-9528-76F9A9A5C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034172-FDCC-4E15-B0D5-0CE8E12DC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616812-F4D3-4327-B6C3-23C628C4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8D2F77-A69A-48EE-BFC7-41BA5CB2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7C1AAF-FBB2-48CC-B534-51E4416B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764829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49529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7F8CB-27A2-4066-9B5E-D6D38C22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C49595-0160-476F-AF16-9D2230F9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1A6782-036A-45A3-B832-260EB09A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68AC7D-020A-4C0B-8B39-A56476C1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4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32856F-60E3-4AFA-9017-75142061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45EAFF-D4F4-4F3D-9BDA-85DB9041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48416B-800C-48B4-BA43-527F18D2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2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F588A-E605-41BB-A835-822EF00E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FCD36D-0833-47B3-825D-AE0CF979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19A070-FB65-4424-A94F-501A49A08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5A6DFD-5143-4206-8A35-3479A84E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694B40-B197-4340-A3A8-E80CE6E8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66A823-A265-4D8A-9512-0445AC74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3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875E69-A8F3-4858-9288-1792009F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135B0-0EB7-4218-B611-14ED48C1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24743-4F6D-4FEF-86A1-789DA3354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8F7FF-9183-47C9-87A1-F586B6DF26B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AD21A2-EA08-4289-8B05-72F5A77C6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4BCE85-7691-4638-A017-6FD11A54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BDADA-B6FA-4F65-B769-E5513F66F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19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6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sv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4" Type="http://schemas.openxmlformats.org/officeDocument/2006/relationships/tags" Target="../tags/tag5.xml"/><Relationship Id="rId9" Type="http://schemas.openxmlformats.org/officeDocument/2006/relationships/image" Target="../media/image1.png"/><Relationship Id="rId1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10.xml"/><Relationship Id="rId21" Type="http://schemas.openxmlformats.org/officeDocument/2006/relationships/image" Target="../media/image11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slideLayout" Target="../slideLayouts/slideLayout8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image" Target="../media/image10.sv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6.sv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image" Target="../media/image12.png"/><Relationship Id="rId10" Type="http://schemas.openxmlformats.org/officeDocument/2006/relationships/tags" Target="../tags/tag17.xml"/><Relationship Id="rId19" Type="http://schemas.openxmlformats.org/officeDocument/2006/relationships/image" Target="../media/image9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svg"/><Relationship Id="rId7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6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6.sv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6.sv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6.sv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11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61.png"/><Relationship Id="rId4" Type="http://schemas.openxmlformats.org/officeDocument/2006/relationships/image" Target="../media/image4.svg"/><Relationship Id="rId9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5.svg"/><Relationship Id="rId3" Type="http://schemas.openxmlformats.org/officeDocument/2006/relationships/tags" Target="../tags/tag26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6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6.svg"/><Relationship Id="rId5" Type="http://schemas.openxmlformats.org/officeDocument/2006/relationships/tags" Target="../tags/tag28.xml"/><Relationship Id="rId10" Type="http://schemas.openxmlformats.org/officeDocument/2006/relationships/image" Target="../media/image16.png"/><Relationship Id="rId4" Type="http://schemas.openxmlformats.org/officeDocument/2006/relationships/tags" Target="../tags/tag27.xml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5" Type="http://schemas.openxmlformats.org/officeDocument/2006/relationships/image" Target="../media/image11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Graphic 1">
            <a:extLst>
              <a:ext uri="{FF2B5EF4-FFF2-40B4-BE49-F238E27FC236}">
                <a16:creationId xmlns:a16="http://schemas.microsoft.com/office/drawing/2014/main" id="{42E2CFB1-388E-4E32-9464-4D4930BD51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083" y="1164332"/>
            <a:ext cx="5206917" cy="4833661"/>
          </a:xfrm>
          <a:prstGeom prst="rect">
            <a:avLst/>
          </a:prstGeom>
        </p:spPr>
      </p:pic>
      <p:pic>
        <p:nvPicPr>
          <p:cNvPr id="3" name="PA_Graphic 2">
            <a:extLst>
              <a:ext uri="{FF2B5EF4-FFF2-40B4-BE49-F238E27FC236}">
                <a16:creationId xmlns:a16="http://schemas.microsoft.com/office/drawing/2014/main" id="{AFC24252-ACB0-4AA1-AECB-B00BA832AA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1" y="-2"/>
            <a:ext cx="2514600" cy="1477571"/>
          </a:xfrm>
          <a:prstGeom prst="rect">
            <a:avLst/>
          </a:prstGeom>
        </p:spPr>
      </p:pic>
      <p:pic>
        <p:nvPicPr>
          <p:cNvPr id="4" name="PA_Graphic 3">
            <a:extLst>
              <a:ext uri="{FF2B5EF4-FFF2-40B4-BE49-F238E27FC236}">
                <a16:creationId xmlns:a16="http://schemas.microsoft.com/office/drawing/2014/main" id="{75529BD8-B7F0-4B9E-A32A-BECF7F2CA0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0261331" y="5005137"/>
            <a:ext cx="1930670" cy="1852860"/>
          </a:xfrm>
          <a:prstGeom prst="rect">
            <a:avLst/>
          </a:prstGeom>
        </p:spPr>
      </p:pic>
      <p:sp>
        <p:nvSpPr>
          <p:cNvPr id="6" name="PA_文本框 5">
            <a:extLst>
              <a:ext uri="{FF2B5EF4-FFF2-40B4-BE49-F238E27FC236}">
                <a16:creationId xmlns:a16="http://schemas.microsoft.com/office/drawing/2014/main" id="{E83F906E-B6A5-44DD-9567-4DD843F267B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470505" y="210460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C107"/>
                </a:solidFill>
                <a:cs typeface="+mn-ea"/>
                <a:sym typeface="+mn-lt"/>
              </a:rPr>
              <a:t>区块链实训答辩</a:t>
            </a:r>
          </a:p>
        </p:txBody>
      </p:sp>
      <p:sp>
        <p:nvSpPr>
          <p:cNvPr id="7" name="PA_文本框 29">
            <a:extLst>
              <a:ext uri="{FF2B5EF4-FFF2-40B4-BE49-F238E27FC236}">
                <a16:creationId xmlns:a16="http://schemas.microsoft.com/office/drawing/2014/main" id="{79A386CE-78DA-4E73-A4F7-AE27165ED8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86525" y="2765554"/>
            <a:ext cx="50091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5000" b="1">
                <a:effectLst>
                  <a:outerShdw blurRad="38100" dist="25400" dir="2700000" algn="t" rotWithShape="0">
                    <a:prstClr val="black">
                      <a:alpha val="40000"/>
                    </a:prst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algn="l"/>
            <a:r>
              <a:rPr lang="en-US" altLang="zh-CN" dirty="0" err="1">
                <a:solidFill>
                  <a:srgbClr val="2842A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WeCome</a:t>
            </a:r>
            <a:r>
              <a:rPr lang="zh-CN" altLang="en-US" dirty="0">
                <a:solidFill>
                  <a:srgbClr val="2842A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健康码</a:t>
            </a:r>
          </a:p>
          <a:p>
            <a:pPr algn="l"/>
            <a:r>
              <a:rPr lang="zh-CN" altLang="en-US" dirty="0">
                <a:solidFill>
                  <a:srgbClr val="2842A2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互认系统</a:t>
            </a:r>
          </a:p>
        </p:txBody>
      </p:sp>
      <p:sp>
        <p:nvSpPr>
          <p:cNvPr id="14" name="PA_矩形 13">
            <a:extLst>
              <a:ext uri="{FF2B5EF4-FFF2-40B4-BE49-F238E27FC236}">
                <a16:creationId xmlns:a16="http://schemas.microsoft.com/office/drawing/2014/main" id="{367E54D7-DD99-4282-AF33-CF070E163FB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027022" y="2849097"/>
            <a:ext cx="2031325" cy="830997"/>
          </a:xfrm>
          <a:prstGeom prst="rect">
            <a:avLst/>
          </a:prstGeom>
          <a:scene3d>
            <a:camera prst="isometricLeftDown"/>
            <a:lightRig rig="threePt" dir="t"/>
          </a:scene3d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rgbClr val="F2B401"/>
                </a:solidFill>
                <a:cs typeface="+mn-ea"/>
                <a:sym typeface="+mn-lt"/>
              </a:rPr>
              <a:t>区块链</a:t>
            </a:r>
            <a:endParaRPr lang="en-US" altLang="zh-CN" sz="4800" dirty="0">
              <a:solidFill>
                <a:srgbClr val="F2B401"/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4BB797-B1AF-42F3-B8E4-7CE0B0914FFF}"/>
              </a:ext>
            </a:extLst>
          </p:cNvPr>
          <p:cNvSpPr/>
          <p:nvPr/>
        </p:nvSpPr>
        <p:spPr>
          <a:xfrm>
            <a:off x="6985082" y="4516287"/>
            <a:ext cx="5182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组长：颜振桓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0E4CEC-AF80-4A69-A2A2-5D65468C3CEF}"/>
              </a:ext>
            </a:extLst>
          </p:cNvPr>
          <p:cNvSpPr txBox="1"/>
          <p:nvPr/>
        </p:nvSpPr>
        <p:spPr>
          <a:xfrm flipH="1">
            <a:off x="6985082" y="5037793"/>
            <a:ext cx="490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组员：戴德键、霍东健、金彭德、张泽鸿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2F63E5F-9566-4E61-847B-ACFE9EFA39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35" y="5007229"/>
            <a:ext cx="377994" cy="37799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F23A83-102E-4694-BC6D-827A055ABF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35" y="4494385"/>
            <a:ext cx="377995" cy="3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颜振桓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D3BAB7-96D7-4F67-8D1E-499F9E8D7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903" y="1129206"/>
            <a:ext cx="4840071" cy="55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8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颜振桓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2D9506-AF38-4BD4-A3A8-5D97F0369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3829" y="506897"/>
            <a:ext cx="5803575" cy="61646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A55F37-6B9F-46BF-BF2A-932BE9233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089" y="2479388"/>
            <a:ext cx="2191056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1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颜振桓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1DED96-F206-4DFC-B171-0F9A62FD1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086" y="2883836"/>
            <a:ext cx="1762371" cy="9050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71FF59-511A-420A-A845-38D111732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4305" y="609015"/>
            <a:ext cx="2781956" cy="59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颜振桓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648A04-9E32-498E-AD6F-FB100CD5D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769" y="2529401"/>
            <a:ext cx="1895740" cy="10669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F1CEA1-276A-40E8-8836-DDBD016AC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383" y="571740"/>
            <a:ext cx="8411749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颜振桓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FBF4FA-D9C9-40E9-830F-21F512B97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657" y="2766466"/>
            <a:ext cx="1695687" cy="1057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45882E-7929-4532-AE71-713FB0E93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950" y="71021"/>
            <a:ext cx="6680571" cy="66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颜振桓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397EB0-90FB-4128-A173-05C00D3A3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774" y="814708"/>
            <a:ext cx="7605591" cy="56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颜振桓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D3CE52-DF7F-4CA4-BAB8-9E1EA18A6768}"/>
              </a:ext>
            </a:extLst>
          </p:cNvPr>
          <p:cNvSpPr txBox="1"/>
          <p:nvPr/>
        </p:nvSpPr>
        <p:spPr>
          <a:xfrm>
            <a:off x="2150615" y="2828835"/>
            <a:ext cx="60079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3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与后端接口的对接和测试</a:t>
            </a:r>
            <a:endParaRPr lang="en-US" altLang="zh-CN" sz="3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二维码功能的解析</a:t>
            </a:r>
            <a:endParaRPr lang="zh-CN" altLang="zh-CN" sz="3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ECAB99-4745-463D-94F5-F9F80E7A7673}"/>
              </a:ext>
            </a:extLst>
          </p:cNvPr>
          <p:cNvSpPr txBox="1"/>
          <p:nvPr/>
        </p:nvSpPr>
        <p:spPr>
          <a:xfrm>
            <a:off x="659167" y="1279374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4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项目过程中遇到的困难</a:t>
            </a:r>
            <a:r>
              <a:rPr lang="zh-CN" altLang="zh-CN" sz="4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0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94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543213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3.2 </a:t>
            </a:r>
            <a:r>
              <a:rPr lang="zh-CN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张泽鸿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C67B0D-20FD-41A2-A208-AA7F9A839EBD}"/>
              </a:ext>
            </a:extLst>
          </p:cNvPr>
          <p:cNvSpPr txBox="1"/>
          <p:nvPr/>
        </p:nvSpPr>
        <p:spPr>
          <a:xfrm>
            <a:off x="1042193" y="1554463"/>
            <a:ext cx="76312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主要职责：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前端开发：前端页面开发（普通用户，政府页面编写，引入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Element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辅助界面开发，设计界面风格，二维码的生成，设置反向代理），参与前端接口文档编写以及功能性需求编写。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前端测试：前后端对接测试，前端功能测试设计与测试。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运维人员：区块链设计，按照文档说明搭链，确保区块链与程序能够进行通讯。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2" algn="just"/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其他职责：参与需求分析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3. 3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戴德键</a:t>
            </a:r>
          </a:p>
        </p:txBody>
      </p:sp>
      <p:sp>
        <p:nvSpPr>
          <p:cNvPr id="31" name="CustomShape 13">
            <a:extLst>
              <a:ext uri="{FF2B5EF4-FFF2-40B4-BE49-F238E27FC236}">
                <a16:creationId xmlns:a16="http://schemas.microsoft.com/office/drawing/2014/main" id="{978B71F5-E4ED-4473-B7EC-36E8F8F954ED}"/>
              </a:ext>
            </a:extLst>
          </p:cNvPr>
          <p:cNvSpPr/>
          <p:nvPr/>
        </p:nvSpPr>
        <p:spPr>
          <a:xfrm>
            <a:off x="748748" y="1168963"/>
            <a:ext cx="10694504" cy="51655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产品经理：需求分析，编写概要设计文档（绘制系统物理架构和逻辑架构图，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	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系统非功能性需求），编写详细设计文档（后台设计）</a:t>
            </a:r>
          </a:p>
          <a:p>
            <a:pPr>
              <a:lnSpc>
                <a:spcPct val="150000"/>
              </a:lnSpc>
            </a:pP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后端开发：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1. 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搭建后端系统架构，配置开发环境</a:t>
            </a:r>
          </a:p>
          <a:p>
            <a:pPr>
              <a:lnSpc>
                <a:spcPct val="150000"/>
              </a:lnSpc>
            </a:pP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          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2. 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设计一个基于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Java SDK 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的</a:t>
            </a:r>
            <a:r>
              <a:rPr lang="en-US" altLang="zh-CN" sz="2400" b="0" strike="noStrike" spc="-1" dirty="0" err="1">
                <a:solidFill>
                  <a:srgbClr val="000000"/>
                </a:solidFill>
                <a:latin typeface="等线"/>
              </a:rPr>
              <a:t>HealthCode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 Client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， 方便后续各个数据接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	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口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	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的封装，主要为后端业务层调用区块链发起交易提供更加友好的接口。</a:t>
            </a:r>
          </a:p>
          <a:p>
            <a:pPr>
              <a:lnSpc>
                <a:spcPct val="150000"/>
              </a:lnSpc>
            </a:pP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          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3. 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编写一个医院上传的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service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和用户生成健康码的合约（不完善，后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	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续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	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由队友优化），接通用例从后端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controller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层、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service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层到区块链的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	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处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	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理流程，确保能互相通信。</a:t>
            </a:r>
          </a:p>
          <a:p>
            <a:pPr>
              <a:lnSpc>
                <a:spcPct val="150000"/>
              </a:lnSpc>
            </a:pP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测试：前后端对接接口，添加后端代码自动化测试插件</a:t>
            </a:r>
          </a:p>
        </p:txBody>
      </p:sp>
    </p:spTree>
    <p:extLst>
      <p:ext uri="{BB962C8B-B14F-4D97-AF65-F5344CB8AC3E}">
        <p14:creationId xmlns:p14="http://schemas.microsoft.com/office/powerpoint/2010/main" val="274020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系统物理架构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6385003-8FA4-49D8-BE68-226FF56E65C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1515690"/>
            <a:ext cx="12935102" cy="40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库_Freeform: Shape 29">
            <a:extLst>
              <a:ext uri="{FF2B5EF4-FFF2-40B4-BE49-F238E27FC236}">
                <a16:creationId xmlns:a16="http://schemas.microsoft.com/office/drawing/2014/main" id="{86FF4CA2-09BF-4146-AF72-70A28317586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39130" y="4462248"/>
            <a:ext cx="1362600" cy="927358"/>
          </a:xfrm>
          <a:custGeom>
            <a:avLst/>
            <a:gdLst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6250 w 1545431"/>
              <a:gd name="connsiteY3" fmla="*/ 0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1488 w 1545431"/>
              <a:gd name="connsiteY3" fmla="*/ 2381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0 w 1516856"/>
              <a:gd name="connsiteY0" fmla="*/ 526256 h 1069181"/>
              <a:gd name="connsiteX1" fmla="*/ 542925 w 1516856"/>
              <a:gd name="connsiteY1" fmla="*/ 1069181 h 1069181"/>
              <a:gd name="connsiteX2" fmla="*/ 1516856 w 1516856"/>
              <a:gd name="connsiteY2" fmla="*/ 1069181 h 1069181"/>
              <a:gd name="connsiteX3" fmla="*/ 442913 w 1516856"/>
              <a:gd name="connsiteY3" fmla="*/ 2381 h 1069181"/>
              <a:gd name="connsiteX4" fmla="*/ 116681 w 1516856"/>
              <a:gd name="connsiteY4" fmla="*/ 0 h 1069181"/>
              <a:gd name="connsiteX5" fmla="*/ 0 w 1516856"/>
              <a:gd name="connsiteY5" fmla="*/ 526256 h 1069181"/>
              <a:gd name="connsiteX0" fmla="*/ 0 w 1516856"/>
              <a:gd name="connsiteY0" fmla="*/ 523875 h 1066800"/>
              <a:gd name="connsiteX1" fmla="*/ 542925 w 1516856"/>
              <a:gd name="connsiteY1" fmla="*/ 1066800 h 1066800"/>
              <a:gd name="connsiteX2" fmla="*/ 1516856 w 1516856"/>
              <a:gd name="connsiteY2" fmla="*/ 1066800 h 1066800"/>
              <a:gd name="connsiteX3" fmla="*/ 442913 w 1516856"/>
              <a:gd name="connsiteY3" fmla="*/ 0 h 1066800"/>
              <a:gd name="connsiteX4" fmla="*/ 0 w 1516856"/>
              <a:gd name="connsiteY4" fmla="*/ 523875 h 1066800"/>
              <a:gd name="connsiteX0" fmla="*/ 0 w 1516856"/>
              <a:gd name="connsiteY0" fmla="*/ 494717 h 1037642"/>
              <a:gd name="connsiteX1" fmla="*/ 542925 w 1516856"/>
              <a:gd name="connsiteY1" fmla="*/ 1037642 h 1037642"/>
              <a:gd name="connsiteX2" fmla="*/ 1516856 w 1516856"/>
              <a:gd name="connsiteY2" fmla="*/ 1037642 h 1037642"/>
              <a:gd name="connsiteX3" fmla="*/ 477373 w 1516856"/>
              <a:gd name="connsiteY3" fmla="*/ 0 h 1037642"/>
              <a:gd name="connsiteX4" fmla="*/ 0 w 1516856"/>
              <a:gd name="connsiteY4" fmla="*/ 494717 h 1037642"/>
              <a:gd name="connsiteX0" fmla="*/ 0 w 1516856"/>
              <a:gd name="connsiteY0" fmla="*/ 489416 h 1032341"/>
              <a:gd name="connsiteX1" fmla="*/ 542925 w 1516856"/>
              <a:gd name="connsiteY1" fmla="*/ 1032341 h 1032341"/>
              <a:gd name="connsiteX2" fmla="*/ 1516856 w 1516856"/>
              <a:gd name="connsiteY2" fmla="*/ 1032341 h 1032341"/>
              <a:gd name="connsiteX3" fmla="*/ 474722 w 1516856"/>
              <a:gd name="connsiteY3" fmla="*/ 0 h 1032341"/>
              <a:gd name="connsiteX4" fmla="*/ 0 w 1516856"/>
              <a:gd name="connsiteY4" fmla="*/ 489416 h 1032341"/>
              <a:gd name="connsiteX0" fmla="*/ 0 w 1516856"/>
              <a:gd name="connsiteY0" fmla="*/ 484115 h 1027040"/>
              <a:gd name="connsiteX1" fmla="*/ 542925 w 1516856"/>
              <a:gd name="connsiteY1" fmla="*/ 1027040 h 1027040"/>
              <a:gd name="connsiteX2" fmla="*/ 1516856 w 1516856"/>
              <a:gd name="connsiteY2" fmla="*/ 1027040 h 1027040"/>
              <a:gd name="connsiteX3" fmla="*/ 480024 w 1516856"/>
              <a:gd name="connsiteY3" fmla="*/ 0 h 1027040"/>
              <a:gd name="connsiteX4" fmla="*/ 0 w 1516856"/>
              <a:gd name="connsiteY4" fmla="*/ 484115 h 1027040"/>
              <a:gd name="connsiteX0" fmla="*/ 0 w 1516856"/>
              <a:gd name="connsiteY0" fmla="*/ 489417 h 1032342"/>
              <a:gd name="connsiteX1" fmla="*/ 542925 w 1516856"/>
              <a:gd name="connsiteY1" fmla="*/ 1032342 h 1032342"/>
              <a:gd name="connsiteX2" fmla="*/ 1516856 w 1516856"/>
              <a:gd name="connsiteY2" fmla="*/ 1032342 h 1032342"/>
              <a:gd name="connsiteX3" fmla="*/ 480024 w 1516856"/>
              <a:gd name="connsiteY3" fmla="*/ 0 h 1032342"/>
              <a:gd name="connsiteX4" fmla="*/ 0 w 1516856"/>
              <a:gd name="connsiteY4" fmla="*/ 489417 h 103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856" h="1032342">
                <a:moveTo>
                  <a:pt x="0" y="489417"/>
                </a:moveTo>
                <a:lnTo>
                  <a:pt x="542925" y="1032342"/>
                </a:lnTo>
                <a:lnTo>
                  <a:pt x="1516856" y="1032342"/>
                </a:lnTo>
                <a:lnTo>
                  <a:pt x="480024" y="0"/>
                </a:lnTo>
                <a:lnTo>
                  <a:pt x="0" y="489417"/>
                </a:lnTo>
                <a:close/>
              </a:path>
            </a:pathLst>
          </a:custGeom>
          <a:gradFill>
            <a:gsLst>
              <a:gs pos="0">
                <a:srgbClr val="F2B401"/>
              </a:gs>
              <a:gs pos="56000">
                <a:schemeClr val="accent5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4FA7E635-AF1D-4EE7-BE2D-4609625BA6C8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97892" y="1215190"/>
            <a:ext cx="5582393" cy="5280097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3846375B-C9B1-4C25-8107-C51FF663A16E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C9183D1B-E954-4926-949D-DB0D3781CC9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5" name="PA_库_Freeform: Shape 4">
            <a:extLst>
              <a:ext uri="{FF2B5EF4-FFF2-40B4-BE49-F238E27FC236}">
                <a16:creationId xmlns:a16="http://schemas.microsoft.com/office/drawing/2014/main" id="{062A45C1-02F6-4143-B1E5-55463BE2E06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24694" y="2443370"/>
            <a:ext cx="1362600" cy="927358"/>
          </a:xfrm>
          <a:custGeom>
            <a:avLst/>
            <a:gdLst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6250 w 1545431"/>
              <a:gd name="connsiteY3" fmla="*/ 0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1488 w 1545431"/>
              <a:gd name="connsiteY3" fmla="*/ 2381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0 w 1516856"/>
              <a:gd name="connsiteY0" fmla="*/ 526256 h 1069181"/>
              <a:gd name="connsiteX1" fmla="*/ 542925 w 1516856"/>
              <a:gd name="connsiteY1" fmla="*/ 1069181 h 1069181"/>
              <a:gd name="connsiteX2" fmla="*/ 1516856 w 1516856"/>
              <a:gd name="connsiteY2" fmla="*/ 1069181 h 1069181"/>
              <a:gd name="connsiteX3" fmla="*/ 442913 w 1516856"/>
              <a:gd name="connsiteY3" fmla="*/ 2381 h 1069181"/>
              <a:gd name="connsiteX4" fmla="*/ 116681 w 1516856"/>
              <a:gd name="connsiteY4" fmla="*/ 0 h 1069181"/>
              <a:gd name="connsiteX5" fmla="*/ 0 w 1516856"/>
              <a:gd name="connsiteY5" fmla="*/ 526256 h 1069181"/>
              <a:gd name="connsiteX0" fmla="*/ 0 w 1516856"/>
              <a:gd name="connsiteY0" fmla="*/ 523875 h 1066800"/>
              <a:gd name="connsiteX1" fmla="*/ 542925 w 1516856"/>
              <a:gd name="connsiteY1" fmla="*/ 1066800 h 1066800"/>
              <a:gd name="connsiteX2" fmla="*/ 1516856 w 1516856"/>
              <a:gd name="connsiteY2" fmla="*/ 1066800 h 1066800"/>
              <a:gd name="connsiteX3" fmla="*/ 442913 w 1516856"/>
              <a:gd name="connsiteY3" fmla="*/ 0 h 1066800"/>
              <a:gd name="connsiteX4" fmla="*/ 0 w 1516856"/>
              <a:gd name="connsiteY4" fmla="*/ 523875 h 1066800"/>
              <a:gd name="connsiteX0" fmla="*/ 0 w 1516856"/>
              <a:gd name="connsiteY0" fmla="*/ 494717 h 1037642"/>
              <a:gd name="connsiteX1" fmla="*/ 542925 w 1516856"/>
              <a:gd name="connsiteY1" fmla="*/ 1037642 h 1037642"/>
              <a:gd name="connsiteX2" fmla="*/ 1516856 w 1516856"/>
              <a:gd name="connsiteY2" fmla="*/ 1037642 h 1037642"/>
              <a:gd name="connsiteX3" fmla="*/ 477373 w 1516856"/>
              <a:gd name="connsiteY3" fmla="*/ 0 h 1037642"/>
              <a:gd name="connsiteX4" fmla="*/ 0 w 1516856"/>
              <a:gd name="connsiteY4" fmla="*/ 494717 h 1037642"/>
              <a:gd name="connsiteX0" fmla="*/ 0 w 1516856"/>
              <a:gd name="connsiteY0" fmla="*/ 489416 h 1032341"/>
              <a:gd name="connsiteX1" fmla="*/ 542925 w 1516856"/>
              <a:gd name="connsiteY1" fmla="*/ 1032341 h 1032341"/>
              <a:gd name="connsiteX2" fmla="*/ 1516856 w 1516856"/>
              <a:gd name="connsiteY2" fmla="*/ 1032341 h 1032341"/>
              <a:gd name="connsiteX3" fmla="*/ 474722 w 1516856"/>
              <a:gd name="connsiteY3" fmla="*/ 0 h 1032341"/>
              <a:gd name="connsiteX4" fmla="*/ 0 w 1516856"/>
              <a:gd name="connsiteY4" fmla="*/ 489416 h 1032341"/>
              <a:gd name="connsiteX0" fmla="*/ 0 w 1516856"/>
              <a:gd name="connsiteY0" fmla="*/ 484115 h 1027040"/>
              <a:gd name="connsiteX1" fmla="*/ 542925 w 1516856"/>
              <a:gd name="connsiteY1" fmla="*/ 1027040 h 1027040"/>
              <a:gd name="connsiteX2" fmla="*/ 1516856 w 1516856"/>
              <a:gd name="connsiteY2" fmla="*/ 1027040 h 1027040"/>
              <a:gd name="connsiteX3" fmla="*/ 480024 w 1516856"/>
              <a:gd name="connsiteY3" fmla="*/ 0 h 1027040"/>
              <a:gd name="connsiteX4" fmla="*/ 0 w 1516856"/>
              <a:gd name="connsiteY4" fmla="*/ 484115 h 1027040"/>
              <a:gd name="connsiteX0" fmla="*/ 0 w 1516856"/>
              <a:gd name="connsiteY0" fmla="*/ 489417 h 1032342"/>
              <a:gd name="connsiteX1" fmla="*/ 542925 w 1516856"/>
              <a:gd name="connsiteY1" fmla="*/ 1032342 h 1032342"/>
              <a:gd name="connsiteX2" fmla="*/ 1516856 w 1516856"/>
              <a:gd name="connsiteY2" fmla="*/ 1032342 h 1032342"/>
              <a:gd name="connsiteX3" fmla="*/ 480024 w 1516856"/>
              <a:gd name="connsiteY3" fmla="*/ 0 h 1032342"/>
              <a:gd name="connsiteX4" fmla="*/ 0 w 1516856"/>
              <a:gd name="connsiteY4" fmla="*/ 489417 h 103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856" h="1032342">
                <a:moveTo>
                  <a:pt x="0" y="489417"/>
                </a:moveTo>
                <a:lnTo>
                  <a:pt x="542925" y="1032342"/>
                </a:lnTo>
                <a:lnTo>
                  <a:pt x="1516856" y="1032342"/>
                </a:lnTo>
                <a:lnTo>
                  <a:pt x="480024" y="0"/>
                </a:lnTo>
                <a:lnTo>
                  <a:pt x="0" y="489417"/>
                </a:lnTo>
                <a:close/>
              </a:path>
            </a:pathLst>
          </a:custGeom>
          <a:gradFill>
            <a:gsLst>
              <a:gs pos="0">
                <a:srgbClr val="F2B401"/>
              </a:gs>
              <a:gs pos="56000">
                <a:schemeClr val="accent5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_库_矩形 5">
            <a:extLst>
              <a:ext uri="{FF2B5EF4-FFF2-40B4-BE49-F238E27FC236}">
                <a16:creationId xmlns:a16="http://schemas.microsoft.com/office/drawing/2014/main" id="{1E364429-CF54-4971-B4FD-0B8577B696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22781" y="2445384"/>
            <a:ext cx="435428" cy="435428"/>
          </a:xfrm>
          <a:prstGeom prst="rect">
            <a:avLst/>
          </a:prstGeom>
          <a:solidFill>
            <a:srgbClr val="F2B401"/>
          </a:solidFill>
          <a:ln>
            <a:noFill/>
          </a:ln>
          <a:effectLst>
            <a:outerShdw blurRad="889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6AFE1D1E-965E-4A55-9D74-BB7825610C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84843" y="248608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PA_库_文本框 7">
            <a:extLst>
              <a:ext uri="{FF2B5EF4-FFF2-40B4-BE49-F238E27FC236}">
                <a16:creationId xmlns:a16="http://schemas.microsoft.com/office/drawing/2014/main" id="{65CE3CFE-95F8-4D83-959F-AEEC7B5208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993452" y="2453001"/>
            <a:ext cx="396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8486A"/>
                </a:solidFill>
                <a:cs typeface="+mn-ea"/>
                <a:sym typeface="+mn-lt"/>
              </a:rPr>
              <a:t>项目概述和分工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5AE56-CC6D-4D41-9043-96E8E2A43EC3}"/>
              </a:ext>
            </a:extLst>
          </p:cNvPr>
          <p:cNvSpPr txBox="1"/>
          <p:nvPr/>
        </p:nvSpPr>
        <p:spPr>
          <a:xfrm>
            <a:off x="4498048" y="926810"/>
            <a:ext cx="2188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C10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21" name="PA_库_矩形 20">
            <a:extLst>
              <a:ext uri="{FF2B5EF4-FFF2-40B4-BE49-F238E27FC236}">
                <a16:creationId xmlns:a16="http://schemas.microsoft.com/office/drawing/2014/main" id="{E3CBE879-C2EA-4D3A-A9DD-9A41E4EFB946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304501" y="1529856"/>
            <a:ext cx="7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PA_库_Freeform: Shape 21">
            <a:extLst>
              <a:ext uri="{FF2B5EF4-FFF2-40B4-BE49-F238E27FC236}">
                <a16:creationId xmlns:a16="http://schemas.microsoft.com/office/drawing/2014/main" id="{AF519317-5908-46CF-AD29-DD0A32CD26B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24694" y="3479903"/>
            <a:ext cx="1362600" cy="927358"/>
          </a:xfrm>
          <a:custGeom>
            <a:avLst/>
            <a:gdLst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6250 w 1545431"/>
              <a:gd name="connsiteY3" fmla="*/ 0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1488 w 1545431"/>
              <a:gd name="connsiteY3" fmla="*/ 2381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0 w 1516856"/>
              <a:gd name="connsiteY0" fmla="*/ 526256 h 1069181"/>
              <a:gd name="connsiteX1" fmla="*/ 542925 w 1516856"/>
              <a:gd name="connsiteY1" fmla="*/ 1069181 h 1069181"/>
              <a:gd name="connsiteX2" fmla="*/ 1516856 w 1516856"/>
              <a:gd name="connsiteY2" fmla="*/ 1069181 h 1069181"/>
              <a:gd name="connsiteX3" fmla="*/ 442913 w 1516856"/>
              <a:gd name="connsiteY3" fmla="*/ 2381 h 1069181"/>
              <a:gd name="connsiteX4" fmla="*/ 116681 w 1516856"/>
              <a:gd name="connsiteY4" fmla="*/ 0 h 1069181"/>
              <a:gd name="connsiteX5" fmla="*/ 0 w 1516856"/>
              <a:gd name="connsiteY5" fmla="*/ 526256 h 1069181"/>
              <a:gd name="connsiteX0" fmla="*/ 0 w 1516856"/>
              <a:gd name="connsiteY0" fmla="*/ 523875 h 1066800"/>
              <a:gd name="connsiteX1" fmla="*/ 542925 w 1516856"/>
              <a:gd name="connsiteY1" fmla="*/ 1066800 h 1066800"/>
              <a:gd name="connsiteX2" fmla="*/ 1516856 w 1516856"/>
              <a:gd name="connsiteY2" fmla="*/ 1066800 h 1066800"/>
              <a:gd name="connsiteX3" fmla="*/ 442913 w 1516856"/>
              <a:gd name="connsiteY3" fmla="*/ 0 h 1066800"/>
              <a:gd name="connsiteX4" fmla="*/ 0 w 1516856"/>
              <a:gd name="connsiteY4" fmla="*/ 523875 h 1066800"/>
              <a:gd name="connsiteX0" fmla="*/ 0 w 1516856"/>
              <a:gd name="connsiteY0" fmla="*/ 494717 h 1037642"/>
              <a:gd name="connsiteX1" fmla="*/ 542925 w 1516856"/>
              <a:gd name="connsiteY1" fmla="*/ 1037642 h 1037642"/>
              <a:gd name="connsiteX2" fmla="*/ 1516856 w 1516856"/>
              <a:gd name="connsiteY2" fmla="*/ 1037642 h 1037642"/>
              <a:gd name="connsiteX3" fmla="*/ 477373 w 1516856"/>
              <a:gd name="connsiteY3" fmla="*/ 0 h 1037642"/>
              <a:gd name="connsiteX4" fmla="*/ 0 w 1516856"/>
              <a:gd name="connsiteY4" fmla="*/ 494717 h 1037642"/>
              <a:gd name="connsiteX0" fmla="*/ 0 w 1516856"/>
              <a:gd name="connsiteY0" fmla="*/ 489416 h 1032341"/>
              <a:gd name="connsiteX1" fmla="*/ 542925 w 1516856"/>
              <a:gd name="connsiteY1" fmla="*/ 1032341 h 1032341"/>
              <a:gd name="connsiteX2" fmla="*/ 1516856 w 1516856"/>
              <a:gd name="connsiteY2" fmla="*/ 1032341 h 1032341"/>
              <a:gd name="connsiteX3" fmla="*/ 474722 w 1516856"/>
              <a:gd name="connsiteY3" fmla="*/ 0 h 1032341"/>
              <a:gd name="connsiteX4" fmla="*/ 0 w 1516856"/>
              <a:gd name="connsiteY4" fmla="*/ 489416 h 1032341"/>
              <a:gd name="connsiteX0" fmla="*/ 0 w 1516856"/>
              <a:gd name="connsiteY0" fmla="*/ 484115 h 1027040"/>
              <a:gd name="connsiteX1" fmla="*/ 542925 w 1516856"/>
              <a:gd name="connsiteY1" fmla="*/ 1027040 h 1027040"/>
              <a:gd name="connsiteX2" fmla="*/ 1516856 w 1516856"/>
              <a:gd name="connsiteY2" fmla="*/ 1027040 h 1027040"/>
              <a:gd name="connsiteX3" fmla="*/ 480024 w 1516856"/>
              <a:gd name="connsiteY3" fmla="*/ 0 h 1027040"/>
              <a:gd name="connsiteX4" fmla="*/ 0 w 1516856"/>
              <a:gd name="connsiteY4" fmla="*/ 484115 h 1027040"/>
              <a:gd name="connsiteX0" fmla="*/ 0 w 1516856"/>
              <a:gd name="connsiteY0" fmla="*/ 489417 h 1032342"/>
              <a:gd name="connsiteX1" fmla="*/ 542925 w 1516856"/>
              <a:gd name="connsiteY1" fmla="*/ 1032342 h 1032342"/>
              <a:gd name="connsiteX2" fmla="*/ 1516856 w 1516856"/>
              <a:gd name="connsiteY2" fmla="*/ 1032342 h 1032342"/>
              <a:gd name="connsiteX3" fmla="*/ 480024 w 1516856"/>
              <a:gd name="connsiteY3" fmla="*/ 0 h 1032342"/>
              <a:gd name="connsiteX4" fmla="*/ 0 w 1516856"/>
              <a:gd name="connsiteY4" fmla="*/ 489417 h 103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856" h="1032342">
                <a:moveTo>
                  <a:pt x="0" y="489417"/>
                </a:moveTo>
                <a:lnTo>
                  <a:pt x="542925" y="1032342"/>
                </a:lnTo>
                <a:lnTo>
                  <a:pt x="1516856" y="1032342"/>
                </a:lnTo>
                <a:lnTo>
                  <a:pt x="480024" y="0"/>
                </a:lnTo>
                <a:lnTo>
                  <a:pt x="0" y="489417"/>
                </a:lnTo>
                <a:close/>
              </a:path>
            </a:pathLst>
          </a:custGeom>
          <a:gradFill>
            <a:gsLst>
              <a:gs pos="0">
                <a:srgbClr val="F2B401"/>
              </a:gs>
              <a:gs pos="56000">
                <a:schemeClr val="accent5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PA_库_矩形 22">
            <a:extLst>
              <a:ext uri="{FF2B5EF4-FFF2-40B4-BE49-F238E27FC236}">
                <a16:creationId xmlns:a16="http://schemas.microsoft.com/office/drawing/2014/main" id="{DD05C4C2-3825-4695-935E-C753EABCADB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22781" y="3482693"/>
            <a:ext cx="435428" cy="435428"/>
          </a:xfrm>
          <a:prstGeom prst="rect">
            <a:avLst/>
          </a:prstGeom>
          <a:solidFill>
            <a:srgbClr val="F2B401"/>
          </a:solidFill>
          <a:ln>
            <a:noFill/>
          </a:ln>
          <a:effectLst>
            <a:outerShdw blurRad="889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PA_库_文本框 23">
            <a:extLst>
              <a:ext uri="{FF2B5EF4-FFF2-40B4-BE49-F238E27FC236}">
                <a16:creationId xmlns:a16="http://schemas.microsoft.com/office/drawing/2014/main" id="{6B121EDC-53B4-4B87-AFDD-0A767016D69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84843" y="35233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PA_库_文本框 24">
            <a:extLst>
              <a:ext uri="{FF2B5EF4-FFF2-40B4-BE49-F238E27FC236}">
                <a16:creationId xmlns:a16="http://schemas.microsoft.com/office/drawing/2014/main" id="{D73E8EEE-58CF-4606-A111-7CCF61239F7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993453" y="3489534"/>
            <a:ext cx="396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8486A"/>
                </a:solidFill>
                <a:cs typeface="+mn-ea"/>
                <a:sym typeface="+mn-lt"/>
              </a:rPr>
              <a:t>项目演示</a:t>
            </a:r>
          </a:p>
        </p:txBody>
      </p:sp>
      <p:sp>
        <p:nvSpPr>
          <p:cNvPr id="26" name="PA_库_Freeform: Shape 25">
            <a:extLst>
              <a:ext uri="{FF2B5EF4-FFF2-40B4-BE49-F238E27FC236}">
                <a16:creationId xmlns:a16="http://schemas.microsoft.com/office/drawing/2014/main" id="{794A6F03-58F4-4389-B6B9-FF4B6ECD53F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24694" y="4516436"/>
            <a:ext cx="1362600" cy="927358"/>
          </a:xfrm>
          <a:custGeom>
            <a:avLst/>
            <a:gdLst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6250 w 1545431"/>
              <a:gd name="connsiteY3" fmla="*/ 0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1488 w 1545431"/>
              <a:gd name="connsiteY3" fmla="*/ 2381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0 w 1516856"/>
              <a:gd name="connsiteY0" fmla="*/ 526256 h 1069181"/>
              <a:gd name="connsiteX1" fmla="*/ 542925 w 1516856"/>
              <a:gd name="connsiteY1" fmla="*/ 1069181 h 1069181"/>
              <a:gd name="connsiteX2" fmla="*/ 1516856 w 1516856"/>
              <a:gd name="connsiteY2" fmla="*/ 1069181 h 1069181"/>
              <a:gd name="connsiteX3" fmla="*/ 442913 w 1516856"/>
              <a:gd name="connsiteY3" fmla="*/ 2381 h 1069181"/>
              <a:gd name="connsiteX4" fmla="*/ 116681 w 1516856"/>
              <a:gd name="connsiteY4" fmla="*/ 0 h 1069181"/>
              <a:gd name="connsiteX5" fmla="*/ 0 w 1516856"/>
              <a:gd name="connsiteY5" fmla="*/ 526256 h 1069181"/>
              <a:gd name="connsiteX0" fmla="*/ 0 w 1516856"/>
              <a:gd name="connsiteY0" fmla="*/ 523875 h 1066800"/>
              <a:gd name="connsiteX1" fmla="*/ 542925 w 1516856"/>
              <a:gd name="connsiteY1" fmla="*/ 1066800 h 1066800"/>
              <a:gd name="connsiteX2" fmla="*/ 1516856 w 1516856"/>
              <a:gd name="connsiteY2" fmla="*/ 1066800 h 1066800"/>
              <a:gd name="connsiteX3" fmla="*/ 442913 w 1516856"/>
              <a:gd name="connsiteY3" fmla="*/ 0 h 1066800"/>
              <a:gd name="connsiteX4" fmla="*/ 0 w 1516856"/>
              <a:gd name="connsiteY4" fmla="*/ 523875 h 1066800"/>
              <a:gd name="connsiteX0" fmla="*/ 0 w 1516856"/>
              <a:gd name="connsiteY0" fmla="*/ 494717 h 1037642"/>
              <a:gd name="connsiteX1" fmla="*/ 542925 w 1516856"/>
              <a:gd name="connsiteY1" fmla="*/ 1037642 h 1037642"/>
              <a:gd name="connsiteX2" fmla="*/ 1516856 w 1516856"/>
              <a:gd name="connsiteY2" fmla="*/ 1037642 h 1037642"/>
              <a:gd name="connsiteX3" fmla="*/ 477373 w 1516856"/>
              <a:gd name="connsiteY3" fmla="*/ 0 h 1037642"/>
              <a:gd name="connsiteX4" fmla="*/ 0 w 1516856"/>
              <a:gd name="connsiteY4" fmla="*/ 494717 h 1037642"/>
              <a:gd name="connsiteX0" fmla="*/ 0 w 1516856"/>
              <a:gd name="connsiteY0" fmla="*/ 489416 h 1032341"/>
              <a:gd name="connsiteX1" fmla="*/ 542925 w 1516856"/>
              <a:gd name="connsiteY1" fmla="*/ 1032341 h 1032341"/>
              <a:gd name="connsiteX2" fmla="*/ 1516856 w 1516856"/>
              <a:gd name="connsiteY2" fmla="*/ 1032341 h 1032341"/>
              <a:gd name="connsiteX3" fmla="*/ 474722 w 1516856"/>
              <a:gd name="connsiteY3" fmla="*/ 0 h 1032341"/>
              <a:gd name="connsiteX4" fmla="*/ 0 w 1516856"/>
              <a:gd name="connsiteY4" fmla="*/ 489416 h 1032341"/>
              <a:gd name="connsiteX0" fmla="*/ 0 w 1516856"/>
              <a:gd name="connsiteY0" fmla="*/ 484115 h 1027040"/>
              <a:gd name="connsiteX1" fmla="*/ 542925 w 1516856"/>
              <a:gd name="connsiteY1" fmla="*/ 1027040 h 1027040"/>
              <a:gd name="connsiteX2" fmla="*/ 1516856 w 1516856"/>
              <a:gd name="connsiteY2" fmla="*/ 1027040 h 1027040"/>
              <a:gd name="connsiteX3" fmla="*/ 480024 w 1516856"/>
              <a:gd name="connsiteY3" fmla="*/ 0 h 1027040"/>
              <a:gd name="connsiteX4" fmla="*/ 0 w 1516856"/>
              <a:gd name="connsiteY4" fmla="*/ 484115 h 1027040"/>
              <a:gd name="connsiteX0" fmla="*/ 0 w 1516856"/>
              <a:gd name="connsiteY0" fmla="*/ 489417 h 1032342"/>
              <a:gd name="connsiteX1" fmla="*/ 542925 w 1516856"/>
              <a:gd name="connsiteY1" fmla="*/ 1032342 h 1032342"/>
              <a:gd name="connsiteX2" fmla="*/ 1516856 w 1516856"/>
              <a:gd name="connsiteY2" fmla="*/ 1032342 h 1032342"/>
              <a:gd name="connsiteX3" fmla="*/ 480024 w 1516856"/>
              <a:gd name="connsiteY3" fmla="*/ 0 h 1032342"/>
              <a:gd name="connsiteX4" fmla="*/ 0 w 1516856"/>
              <a:gd name="connsiteY4" fmla="*/ 489417 h 103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856" h="1032342">
                <a:moveTo>
                  <a:pt x="0" y="489417"/>
                </a:moveTo>
                <a:lnTo>
                  <a:pt x="542925" y="1032342"/>
                </a:lnTo>
                <a:lnTo>
                  <a:pt x="1516856" y="1032342"/>
                </a:lnTo>
                <a:lnTo>
                  <a:pt x="480024" y="0"/>
                </a:lnTo>
                <a:lnTo>
                  <a:pt x="0" y="489417"/>
                </a:lnTo>
                <a:close/>
              </a:path>
            </a:pathLst>
          </a:custGeom>
          <a:gradFill>
            <a:gsLst>
              <a:gs pos="0">
                <a:srgbClr val="F2B401"/>
              </a:gs>
              <a:gs pos="56000">
                <a:schemeClr val="accent5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PA_库_矩形 26">
            <a:extLst>
              <a:ext uri="{FF2B5EF4-FFF2-40B4-BE49-F238E27FC236}">
                <a16:creationId xmlns:a16="http://schemas.microsoft.com/office/drawing/2014/main" id="{63CF40F1-1811-4B99-8C3C-479AC314F25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22781" y="4519226"/>
            <a:ext cx="435428" cy="435428"/>
          </a:xfrm>
          <a:prstGeom prst="rect">
            <a:avLst/>
          </a:prstGeom>
          <a:solidFill>
            <a:srgbClr val="F2B401"/>
          </a:solidFill>
          <a:ln>
            <a:noFill/>
          </a:ln>
          <a:effectLst>
            <a:outerShdw blurRad="889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PA_库_文本框 27">
            <a:extLst>
              <a:ext uri="{FF2B5EF4-FFF2-40B4-BE49-F238E27FC236}">
                <a16:creationId xmlns:a16="http://schemas.microsoft.com/office/drawing/2014/main" id="{2F9512E2-6F18-4FF8-AE1A-0991A728833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184843" y="45599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PA_库_文本框 28">
            <a:extLst>
              <a:ext uri="{FF2B5EF4-FFF2-40B4-BE49-F238E27FC236}">
                <a16:creationId xmlns:a16="http://schemas.microsoft.com/office/drawing/2014/main" id="{A02DE9DC-F75C-4055-B53D-283A0C9F051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993452" y="4524053"/>
            <a:ext cx="396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8486A"/>
                </a:solidFill>
                <a:cs typeface="+mn-ea"/>
                <a:sym typeface="+mn-lt"/>
              </a:rPr>
              <a:t>个人工作汇报</a:t>
            </a:r>
          </a:p>
        </p:txBody>
      </p:sp>
      <p:cxnSp>
        <p:nvCxnSpPr>
          <p:cNvPr id="34" name="PA_库_直接连接符 42">
            <a:extLst>
              <a:ext uri="{FF2B5EF4-FFF2-40B4-BE49-F238E27FC236}">
                <a16:creationId xmlns:a16="http://schemas.microsoft.com/office/drawing/2014/main" id="{43089BED-644F-41B3-B24B-B2256D57801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4465110" y="876811"/>
            <a:ext cx="0" cy="995472"/>
          </a:xfrm>
          <a:prstGeom prst="line">
            <a:avLst/>
          </a:prstGeom>
          <a:ln>
            <a:solidFill>
              <a:srgbClr val="F2B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A_库_直接连接符 45">
            <a:extLst>
              <a:ext uri="{FF2B5EF4-FFF2-40B4-BE49-F238E27FC236}">
                <a16:creationId xmlns:a16="http://schemas.microsoft.com/office/drawing/2014/main" id="{D9C1AEB6-8C71-4788-A363-83252458541D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4145795" y="1719622"/>
            <a:ext cx="2230706" cy="0"/>
          </a:xfrm>
          <a:prstGeom prst="line">
            <a:avLst/>
          </a:prstGeom>
          <a:ln>
            <a:solidFill>
              <a:srgbClr val="F2B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7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500" fill="hold"/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500" fill="hold"/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500" fill="hold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  <p:bldP spid="5" grpId="0" autoUpdateAnimBg="0"/>
      <p:bldP spid="6" grpId="0" autoUpdateAnimBg="0"/>
      <p:bldP spid="7" grpId="0" autoUpdateAnimBg="0"/>
      <p:bldP spid="8" grpId="0" autoUpdateAnimBg="0"/>
      <p:bldP spid="21" grpId="0" autoUpdateAnimBg="0"/>
      <p:bldP spid="21" grpId="1" autoUpdateAnimBg="0"/>
      <p:bldP spid="21" grpId="2" autoUpdateAnimBg="0"/>
      <p:bldP spid="22" grpId="0" autoUpdateAnimBg="0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系统逻辑架构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495EB12-7FE4-4322-BFC2-3CB2CD181A2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74" y="824406"/>
            <a:ext cx="7116391" cy="5752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02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后端开发结构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4B53F5B-6BD9-4D82-93EF-B1D6E2FCFF7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57" y="1129206"/>
            <a:ext cx="7169398" cy="574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CB2B50A-60F0-4B4B-8C24-26597BCA6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868" y="1289189"/>
            <a:ext cx="3622813" cy="42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49152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Java SDK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开发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69EE7D7-C0ED-4AB3-AC93-C7EBA2CA0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63" y="1705676"/>
            <a:ext cx="6527259" cy="393661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1327E61-3147-4E15-85FF-F4F93C8D833F}"/>
              </a:ext>
            </a:extLst>
          </p:cNvPr>
          <p:cNvSpPr txBox="1"/>
          <p:nvPr/>
        </p:nvSpPr>
        <p:spPr>
          <a:xfrm>
            <a:off x="6858000" y="2344912"/>
            <a:ext cx="4716002" cy="253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strike="noStrike" spc="-1" dirty="0">
                <a:latin typeface="Arial"/>
              </a:rPr>
              <a:t>设计一个基于</a:t>
            </a:r>
            <a:r>
              <a:rPr lang="en-US" altLang="zh-CN" sz="1800" strike="noStrike" spc="-1" dirty="0">
                <a:latin typeface="Arial"/>
              </a:rPr>
              <a:t>Java SDK </a:t>
            </a:r>
            <a:r>
              <a:rPr lang="zh-CN" altLang="en-US" sz="1800" strike="noStrike" spc="-1" dirty="0">
                <a:latin typeface="Arial"/>
              </a:rPr>
              <a:t>的</a:t>
            </a:r>
            <a:r>
              <a:rPr lang="en-US" altLang="zh-CN" sz="1800" strike="noStrike" spc="-1" dirty="0" err="1">
                <a:latin typeface="Arial"/>
              </a:rPr>
              <a:t>HealthCode</a:t>
            </a:r>
            <a:r>
              <a:rPr lang="en-US" altLang="zh-CN" sz="1800" strike="noStrike" spc="-1" dirty="0">
                <a:latin typeface="Arial"/>
              </a:rPr>
              <a:t> Client</a:t>
            </a:r>
            <a:r>
              <a:rPr lang="zh-CN" altLang="en-US" sz="1800" strike="noStrike" spc="-1" dirty="0">
                <a:latin typeface="Arial"/>
              </a:rPr>
              <a:t>， 方便后续各个数据接口的封装</a:t>
            </a:r>
            <a:endParaRPr lang="en-US" altLang="zh-CN" sz="1800" strike="noStrike" spc="-1" dirty="0">
              <a:latin typeface="Arial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-1" dirty="0">
                <a:latin typeface="Arial"/>
              </a:rPr>
              <a:t>使用单例模式，在使用前完成初始化和合约的部署（如果未部署过），为后端业务层调用区块链发起交易提供更加友好的接口</a:t>
            </a:r>
            <a:endParaRPr lang="en-US" altLang="zh-CN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623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开发后端业务流程模板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3E766CA-D4A9-4127-8973-E5801F74BD6B}"/>
              </a:ext>
            </a:extLst>
          </p:cNvPr>
          <p:cNvSpPr txBox="1"/>
          <p:nvPr/>
        </p:nvSpPr>
        <p:spPr>
          <a:xfrm>
            <a:off x="8236226" y="2550321"/>
            <a:ext cx="3803374" cy="2160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-1" dirty="0">
                <a:latin typeface="Arial"/>
              </a:rPr>
              <a:t>编写一个医院上传的</a:t>
            </a:r>
            <a:r>
              <a:rPr lang="en-US" altLang="zh-CN" spc="-1" dirty="0">
                <a:latin typeface="Arial"/>
              </a:rPr>
              <a:t>service</a:t>
            </a:r>
            <a:r>
              <a:rPr lang="zh-CN" altLang="en-US" spc="-1" dirty="0">
                <a:latin typeface="Arial"/>
              </a:rPr>
              <a:t>和用户生成健康码的合约（不完善，后续由队友优化），接通用例从后端</a:t>
            </a:r>
            <a:r>
              <a:rPr lang="en-US" altLang="zh-CN" spc="-1" dirty="0">
                <a:latin typeface="Arial"/>
              </a:rPr>
              <a:t>controller</a:t>
            </a:r>
            <a:r>
              <a:rPr lang="zh-CN" altLang="en-US" spc="-1" dirty="0">
                <a:latin typeface="Arial"/>
              </a:rPr>
              <a:t>层、</a:t>
            </a:r>
            <a:r>
              <a:rPr lang="en-US" altLang="zh-CN" spc="-1" dirty="0">
                <a:latin typeface="Arial"/>
              </a:rPr>
              <a:t>service</a:t>
            </a:r>
            <a:r>
              <a:rPr lang="zh-CN" altLang="en-US" spc="-1" dirty="0">
                <a:latin typeface="Arial"/>
              </a:rPr>
              <a:t>层到区块链的处理流程。</a:t>
            </a:r>
            <a:endParaRPr lang="en-US" altLang="zh-CN" spc="-1" dirty="0">
              <a:latin typeface="Arial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631CE02-E42F-4149-981D-E40C403DA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81" y="1506892"/>
            <a:ext cx="8628253" cy="71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测试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2D1374D-B628-4684-9B4B-BF03E176019F}"/>
              </a:ext>
            </a:extLst>
          </p:cNvPr>
          <p:cNvSpPr txBox="1"/>
          <p:nvPr/>
        </p:nvSpPr>
        <p:spPr>
          <a:xfrm>
            <a:off x="617427" y="1129206"/>
            <a:ext cx="3859796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-1" dirty="0">
                <a:latin typeface="Arial"/>
              </a:rPr>
              <a:t>前后端对接接口</a:t>
            </a:r>
            <a:endParaRPr lang="en-US" altLang="zh-CN" spc="-1" dirty="0">
              <a:latin typeface="Arial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pc="-1" dirty="0">
                <a:latin typeface="Arial"/>
              </a:rPr>
              <a:t>添加后端代码自动化测试插件</a:t>
            </a:r>
            <a:endParaRPr lang="en-US" altLang="zh-CN" spc="-1" dirty="0">
              <a:latin typeface="Arial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56BD5766-EB99-4905-80F7-3E16D62CDCC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70175" y="2656579"/>
            <a:ext cx="5274310" cy="350266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253E2A10-DFAF-4856-BC96-1145858B3A3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567663" y="302634"/>
            <a:ext cx="5274310" cy="3684270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416B3CE1-3A4B-4E8F-8983-54426BB64E8B}"/>
              </a:ext>
            </a:extLst>
          </p:cNvPr>
          <p:cNvSpPr txBox="1"/>
          <p:nvPr/>
        </p:nvSpPr>
        <p:spPr>
          <a:xfrm>
            <a:off x="8369959" y="4118801"/>
            <a:ext cx="3859796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Codebeat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spc="-1" dirty="0">
              <a:latin typeface="Arial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8208DE9-79C6-4E53-B25E-EB249B909283}"/>
              </a:ext>
            </a:extLst>
          </p:cNvPr>
          <p:cNvSpPr txBox="1"/>
          <p:nvPr/>
        </p:nvSpPr>
        <p:spPr>
          <a:xfrm>
            <a:off x="421174" y="2242010"/>
            <a:ext cx="3859796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Sider</a:t>
            </a:r>
            <a:r>
              <a:rPr lang="zh-CN" altLang="en-US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zh-CN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78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6"/>
          <p:cNvSpPr/>
          <p:nvPr/>
        </p:nvSpPr>
        <p:spPr>
          <a:xfrm>
            <a:off x="376560" y="174240"/>
            <a:ext cx="379404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75000"/>
              </a:lnSpc>
            </a:pPr>
            <a:r>
              <a:rPr 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3.4  </a:t>
            </a: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霍东健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5192280" y="3781800"/>
            <a:ext cx="336600" cy="369000"/>
          </a:xfrm>
          <a:custGeom>
            <a:avLst/>
            <a:gdLst/>
            <a:ahLst/>
            <a:cxnLst/>
            <a:rect l="l" t="t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8"/>
          <p:cNvSpPr/>
          <p:nvPr/>
        </p:nvSpPr>
        <p:spPr>
          <a:xfrm>
            <a:off x="6464520" y="378180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5173200" y="5234400"/>
            <a:ext cx="37440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517248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11"/>
          <p:cNvSpPr/>
          <p:nvPr/>
        </p:nvSpPr>
        <p:spPr>
          <a:xfrm>
            <a:off x="646452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2"/>
          <p:cNvSpPr/>
          <p:nvPr/>
        </p:nvSpPr>
        <p:spPr>
          <a:xfrm>
            <a:off x="6465240" y="5265720"/>
            <a:ext cx="374400" cy="306360"/>
          </a:xfrm>
          <a:custGeom>
            <a:avLst/>
            <a:gdLst/>
            <a:ahLst/>
            <a:cxnLst/>
            <a:rect l="l" t="t" r="r" b="b"/>
            <a:pathLst>
              <a:path w="59" h="48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3"/>
          <p:cNvSpPr/>
          <p:nvPr/>
        </p:nvSpPr>
        <p:spPr>
          <a:xfrm>
            <a:off x="1564560" y="914760"/>
            <a:ext cx="9247984" cy="49392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2400" b="0" i="1" u="sng" strike="noStrike" spc="-1" dirty="0" err="1">
                <a:solidFill>
                  <a:srgbClr val="000000"/>
                </a:solidFill>
                <a:latin typeface="等线"/>
              </a:rPr>
              <a:t>主要职责</a:t>
            </a:r>
            <a:endParaRPr lang="en-US" sz="2400" b="0" i="1" u="sng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strike="noStrike" spc="-1" dirty="0">
                <a:solidFill>
                  <a:srgbClr val="000000"/>
                </a:solidFill>
                <a:latin typeface="等线"/>
              </a:rPr>
              <a:t>产品经理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——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需求分析、编写概要设计文档（绘制系统用例图、编写用例、系统数据模型、数据库表设计等）</a:t>
            </a:r>
          </a:p>
          <a:p>
            <a:pPr>
              <a:lnSpc>
                <a:spcPct val="150000"/>
              </a:lnSpc>
            </a:pPr>
            <a:r>
              <a:rPr lang="zh-CN" altLang="en-US" sz="2400" b="1" strike="noStrike" spc="-1" dirty="0">
                <a:solidFill>
                  <a:srgbClr val="000000"/>
                </a:solidFill>
                <a:latin typeface="等线"/>
              </a:rPr>
              <a:t>后端开发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——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编写后端接口文档，后端代码开发。</a:t>
            </a:r>
          </a:p>
          <a:p>
            <a:pPr>
              <a:lnSpc>
                <a:spcPct val="150000"/>
              </a:lnSpc>
            </a:pP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医院模块：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1. 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上传核酸检测结果；</a:t>
            </a:r>
          </a:p>
          <a:p>
            <a:pPr>
              <a:lnSpc>
                <a:spcPct val="150000"/>
              </a:lnSpc>
            </a:pP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用户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/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商场模块：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1. 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上传用户信息；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2. 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生成健康码；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3. 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验证健康码</a:t>
            </a:r>
          </a:p>
          <a:p>
            <a:pPr>
              <a:lnSpc>
                <a:spcPct val="150000"/>
              </a:lnSpc>
            </a:pPr>
            <a:r>
              <a:rPr lang="zh-CN" altLang="en-US" sz="2400" b="1" strike="noStrike" spc="-1" dirty="0">
                <a:solidFill>
                  <a:srgbClr val="000000"/>
                </a:solidFill>
                <a:latin typeface="等线"/>
              </a:rPr>
              <a:t>后端测试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——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测试后端医院模块和用户模块的所有功能点。</a:t>
            </a:r>
          </a:p>
          <a:p>
            <a:pPr>
              <a:lnSpc>
                <a:spcPct val="150000"/>
              </a:lnSpc>
            </a:pPr>
            <a:r>
              <a:rPr lang="zh-CN" altLang="en-US" sz="2400" b="1" strike="noStrike" spc="-1" dirty="0">
                <a:solidFill>
                  <a:srgbClr val="000000"/>
                </a:solidFill>
                <a:latin typeface="等线"/>
              </a:rPr>
              <a:t>智能合约编写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——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实现用户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/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商场模块和医院模块的</a:t>
            </a:r>
            <a:r>
              <a:rPr lang="en-US" altLang="zh-CN" sz="2400" b="0" strike="noStrike" spc="-1" dirty="0">
                <a:solidFill>
                  <a:srgbClr val="000000"/>
                </a:solidFill>
                <a:latin typeface="等线"/>
              </a:rPr>
              <a:t>solidity</a:t>
            </a:r>
            <a:r>
              <a:rPr lang="zh-CN" altLang="en-US" sz="2400" b="0" strike="noStrike" spc="-1" dirty="0">
                <a:solidFill>
                  <a:srgbClr val="000000"/>
                </a:solidFill>
                <a:latin typeface="等线"/>
              </a:rPr>
              <a:t>智能合约。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B979219C-F22A-4BA1-AFB9-D9A93990B7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B00FB8D5-FDEB-4C58-B25F-11A613CA0C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53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08B8AE-B538-4676-9479-AE4E3504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90" y="690677"/>
            <a:ext cx="7887697" cy="534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5" name="CustomShape 6"/>
          <p:cNvSpPr/>
          <p:nvPr/>
        </p:nvSpPr>
        <p:spPr>
          <a:xfrm>
            <a:off x="376560" y="174240"/>
            <a:ext cx="379404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75000"/>
              </a:lnSpc>
            </a:pPr>
            <a:r>
              <a:rPr lang="zh-CN" altLang="en-US" sz="2800" spc="-1" dirty="0">
                <a:solidFill>
                  <a:srgbClr val="324857"/>
                </a:solidFill>
                <a:latin typeface="微软雅黑"/>
                <a:ea typeface="微软雅黑"/>
              </a:rPr>
              <a:t>系统用例图</a:t>
            </a:r>
            <a:endParaRPr lang="en-US" sz="2800" spc="-1" dirty="0">
              <a:solidFill>
                <a:srgbClr val="324857"/>
              </a:solidFill>
              <a:latin typeface="微软雅黑"/>
              <a:ea typeface="微软雅黑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5192280" y="3781800"/>
            <a:ext cx="336600" cy="369000"/>
          </a:xfrm>
          <a:custGeom>
            <a:avLst/>
            <a:gdLst/>
            <a:ahLst/>
            <a:cxnLst/>
            <a:rect l="l" t="t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8"/>
          <p:cNvSpPr/>
          <p:nvPr/>
        </p:nvSpPr>
        <p:spPr>
          <a:xfrm>
            <a:off x="6464520" y="378180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9"/>
          <p:cNvSpPr/>
          <p:nvPr/>
        </p:nvSpPr>
        <p:spPr>
          <a:xfrm>
            <a:off x="5173200" y="5234400"/>
            <a:ext cx="37440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0"/>
          <p:cNvSpPr/>
          <p:nvPr/>
        </p:nvSpPr>
        <p:spPr>
          <a:xfrm>
            <a:off x="517248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1"/>
          <p:cNvSpPr/>
          <p:nvPr/>
        </p:nvSpPr>
        <p:spPr>
          <a:xfrm>
            <a:off x="646452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2"/>
          <p:cNvSpPr/>
          <p:nvPr/>
        </p:nvSpPr>
        <p:spPr>
          <a:xfrm>
            <a:off x="6465240" y="5265720"/>
            <a:ext cx="374400" cy="306360"/>
          </a:xfrm>
          <a:custGeom>
            <a:avLst/>
            <a:gdLst/>
            <a:ahLst/>
            <a:cxnLst/>
            <a:rect l="l" t="t" r="r" b="b"/>
            <a:pathLst>
              <a:path w="59" h="48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13B1A2EA-27FD-4A15-BB5E-634D58F129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0E71164-0ADB-445F-BDAC-28A8DD6566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0"/>
            <a:ext cx="1917032" cy="22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018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6"/>
          <p:cNvSpPr/>
          <p:nvPr/>
        </p:nvSpPr>
        <p:spPr>
          <a:xfrm>
            <a:off x="376560" y="174240"/>
            <a:ext cx="379404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75000"/>
              </a:lnSpc>
            </a:pP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系统数据模型</a:t>
            </a:r>
            <a:endParaRPr lang="en-US" sz="2800" spc="-1" dirty="0"/>
          </a:p>
        </p:txBody>
      </p:sp>
      <p:sp>
        <p:nvSpPr>
          <p:cNvPr id="266" name="CustomShape 7"/>
          <p:cNvSpPr/>
          <p:nvPr/>
        </p:nvSpPr>
        <p:spPr>
          <a:xfrm>
            <a:off x="5192280" y="3781800"/>
            <a:ext cx="336600" cy="369000"/>
          </a:xfrm>
          <a:custGeom>
            <a:avLst/>
            <a:gdLst/>
            <a:ahLst/>
            <a:cxnLst/>
            <a:rect l="l" t="t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8"/>
          <p:cNvSpPr/>
          <p:nvPr/>
        </p:nvSpPr>
        <p:spPr>
          <a:xfrm>
            <a:off x="6464520" y="378180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9"/>
          <p:cNvSpPr/>
          <p:nvPr/>
        </p:nvSpPr>
        <p:spPr>
          <a:xfrm>
            <a:off x="5173200" y="5234400"/>
            <a:ext cx="37440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0"/>
          <p:cNvSpPr/>
          <p:nvPr/>
        </p:nvSpPr>
        <p:spPr>
          <a:xfrm>
            <a:off x="517248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1"/>
          <p:cNvSpPr/>
          <p:nvPr/>
        </p:nvSpPr>
        <p:spPr>
          <a:xfrm>
            <a:off x="646452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2"/>
          <p:cNvSpPr/>
          <p:nvPr/>
        </p:nvSpPr>
        <p:spPr>
          <a:xfrm>
            <a:off x="6465240" y="5265720"/>
            <a:ext cx="374400" cy="306360"/>
          </a:xfrm>
          <a:custGeom>
            <a:avLst/>
            <a:gdLst/>
            <a:ahLst/>
            <a:cxnLst/>
            <a:rect l="l" t="t" r="r" b="b"/>
            <a:pathLst>
              <a:path w="59" h="48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B247A4-6BCF-4D92-B6AC-9A35E59D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37" y="1024372"/>
            <a:ext cx="8847736" cy="4414894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F9A77844-6B68-4CFD-9516-C2F83DA30B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F817AE9-22CB-45A0-A38F-B6979BE43A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0"/>
            <a:ext cx="1917032" cy="22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56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6"/>
          <p:cNvSpPr/>
          <p:nvPr/>
        </p:nvSpPr>
        <p:spPr>
          <a:xfrm>
            <a:off x="376560" y="174240"/>
            <a:ext cx="379404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75000"/>
              </a:lnSpc>
            </a:pPr>
            <a:endParaRPr lang="en-US" sz="2800" spc="-1" dirty="0"/>
          </a:p>
        </p:txBody>
      </p:sp>
      <p:sp>
        <p:nvSpPr>
          <p:cNvPr id="266" name="CustomShape 7"/>
          <p:cNvSpPr/>
          <p:nvPr/>
        </p:nvSpPr>
        <p:spPr>
          <a:xfrm>
            <a:off x="5192280" y="3781800"/>
            <a:ext cx="336600" cy="369000"/>
          </a:xfrm>
          <a:custGeom>
            <a:avLst/>
            <a:gdLst/>
            <a:ahLst/>
            <a:cxnLst/>
            <a:rect l="l" t="t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8"/>
          <p:cNvSpPr/>
          <p:nvPr/>
        </p:nvSpPr>
        <p:spPr>
          <a:xfrm>
            <a:off x="6464520" y="378180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9"/>
          <p:cNvSpPr/>
          <p:nvPr/>
        </p:nvSpPr>
        <p:spPr>
          <a:xfrm>
            <a:off x="5173200" y="5234400"/>
            <a:ext cx="37440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0"/>
          <p:cNvSpPr/>
          <p:nvPr/>
        </p:nvSpPr>
        <p:spPr>
          <a:xfrm>
            <a:off x="517248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1"/>
          <p:cNvSpPr/>
          <p:nvPr/>
        </p:nvSpPr>
        <p:spPr>
          <a:xfrm>
            <a:off x="646452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2"/>
          <p:cNvSpPr/>
          <p:nvPr/>
        </p:nvSpPr>
        <p:spPr>
          <a:xfrm>
            <a:off x="6465240" y="5265720"/>
            <a:ext cx="374400" cy="306360"/>
          </a:xfrm>
          <a:custGeom>
            <a:avLst/>
            <a:gdLst/>
            <a:ahLst/>
            <a:cxnLst/>
            <a:rect l="l" t="t" r="r" b="b"/>
            <a:pathLst>
              <a:path w="59" h="48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99B6C95B-6809-49ED-9C57-83FFD571CA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FC7F96C-4A00-4C72-9D39-71E9787086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968" y="0"/>
            <a:ext cx="1917032" cy="22821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FC1168-776E-4BA1-AD1D-523DB2C1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478" y="959143"/>
            <a:ext cx="8897044" cy="49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66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6"/>
          <p:cNvSpPr/>
          <p:nvPr/>
        </p:nvSpPr>
        <p:spPr>
          <a:xfrm>
            <a:off x="376559" y="174240"/>
            <a:ext cx="4435137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75000"/>
              </a:lnSpc>
            </a:pP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后端开发</a:t>
            </a:r>
            <a:r>
              <a:rPr lang="en-US" altLang="zh-CN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——</a:t>
            </a: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医院模块</a:t>
            </a:r>
            <a:r>
              <a:rPr lang="en-US" altLang="zh-CN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*</a:t>
            </a:r>
            <a:endParaRPr lang="en-US" sz="2800" spc="-1" dirty="0"/>
          </a:p>
        </p:txBody>
      </p:sp>
      <p:sp>
        <p:nvSpPr>
          <p:cNvPr id="266" name="CustomShape 7"/>
          <p:cNvSpPr/>
          <p:nvPr/>
        </p:nvSpPr>
        <p:spPr>
          <a:xfrm>
            <a:off x="5192280" y="3781800"/>
            <a:ext cx="336600" cy="369000"/>
          </a:xfrm>
          <a:custGeom>
            <a:avLst/>
            <a:gdLst/>
            <a:ahLst/>
            <a:cxnLst/>
            <a:rect l="l" t="t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8"/>
          <p:cNvSpPr/>
          <p:nvPr/>
        </p:nvSpPr>
        <p:spPr>
          <a:xfrm>
            <a:off x="6464520" y="378180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9"/>
          <p:cNvSpPr/>
          <p:nvPr/>
        </p:nvSpPr>
        <p:spPr>
          <a:xfrm>
            <a:off x="5173200" y="5234400"/>
            <a:ext cx="37440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0"/>
          <p:cNvSpPr/>
          <p:nvPr/>
        </p:nvSpPr>
        <p:spPr>
          <a:xfrm>
            <a:off x="517248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1"/>
          <p:cNvSpPr/>
          <p:nvPr/>
        </p:nvSpPr>
        <p:spPr>
          <a:xfrm>
            <a:off x="646452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2"/>
          <p:cNvSpPr/>
          <p:nvPr/>
        </p:nvSpPr>
        <p:spPr>
          <a:xfrm>
            <a:off x="6465240" y="5265720"/>
            <a:ext cx="374400" cy="306360"/>
          </a:xfrm>
          <a:custGeom>
            <a:avLst/>
            <a:gdLst/>
            <a:ahLst/>
            <a:cxnLst/>
            <a:rect l="l" t="t" r="r" b="b"/>
            <a:pathLst>
              <a:path w="59" h="48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F9A77844-6B68-4CFD-9516-C2F83DA30B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F817AE9-22CB-45A0-A38F-B6979BE43A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968" y="0"/>
            <a:ext cx="1917032" cy="22821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CF0CA5-1D4A-4D11-826C-077961080B9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64520" y="592200"/>
            <a:ext cx="4797388" cy="61810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4329C1-017E-4D3B-AD42-C0E6BBEB2AC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22390" y="1324705"/>
            <a:ext cx="5274310" cy="45281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CD9787-496D-43FF-A9E8-576177AD92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89" y="3588797"/>
            <a:ext cx="2178162" cy="5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22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33512098-1C97-45D1-8056-1492760AEA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542" y="933790"/>
            <a:ext cx="5222458" cy="5260718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D8A648A2-5A4C-468F-BE1D-26FAA0B3F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421367" y="5149516"/>
            <a:ext cx="2770633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FFEE9691-8572-4F9E-A8B8-F26FB0746A7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4011" y="1"/>
            <a:ext cx="1748590" cy="1828800"/>
          </a:xfrm>
          <a:prstGeom prst="rect">
            <a:avLst/>
          </a:prstGeo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44F74D56-9F5B-43EB-A155-C31F8A77893F}"/>
              </a:ext>
            </a:extLst>
          </p:cNvPr>
          <p:cNvGrpSpPr/>
          <p:nvPr/>
        </p:nvGrpSpPr>
        <p:grpSpPr>
          <a:xfrm>
            <a:off x="7176317" y="1432832"/>
            <a:ext cx="3983492" cy="3992335"/>
            <a:chOff x="2899909" y="1995715"/>
            <a:chExt cx="3983492" cy="3992335"/>
          </a:xfrm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id="{3AD6CFF1-7E74-4CD2-B61A-9DB5E2B9200A}"/>
                </a:ext>
              </a:extLst>
            </p:cNvPr>
            <p:cNvSpPr/>
            <p:nvPr/>
          </p:nvSpPr>
          <p:spPr>
            <a:xfrm>
              <a:off x="2921001" y="2000250"/>
              <a:ext cx="3962400" cy="3987800"/>
            </a:xfrm>
            <a:custGeom>
              <a:avLst/>
              <a:gdLst>
                <a:gd name="connsiteX0" fmla="*/ 1676400 w 3937000"/>
                <a:gd name="connsiteY0" fmla="*/ 0 h 3962400"/>
                <a:gd name="connsiteX1" fmla="*/ 3937000 w 3937000"/>
                <a:gd name="connsiteY1" fmla="*/ 2260600 h 3962400"/>
                <a:gd name="connsiteX2" fmla="*/ 2235200 w 3937000"/>
                <a:gd name="connsiteY2" fmla="*/ 3962400 h 3962400"/>
                <a:gd name="connsiteX3" fmla="*/ 0 w 3937000"/>
                <a:gd name="connsiteY3" fmla="*/ 1727200 h 3962400"/>
                <a:gd name="connsiteX4" fmla="*/ 1676400 w 3937000"/>
                <a:gd name="connsiteY4" fmla="*/ 0 h 3962400"/>
                <a:gd name="connsiteX0" fmla="*/ 1701800 w 3962400"/>
                <a:gd name="connsiteY0" fmla="*/ 0 h 3962400"/>
                <a:gd name="connsiteX1" fmla="*/ 3962400 w 3962400"/>
                <a:gd name="connsiteY1" fmla="*/ 2260600 h 3962400"/>
                <a:gd name="connsiteX2" fmla="*/ 2260600 w 3962400"/>
                <a:gd name="connsiteY2" fmla="*/ 3962400 h 3962400"/>
                <a:gd name="connsiteX3" fmla="*/ 0 w 3962400"/>
                <a:gd name="connsiteY3" fmla="*/ 1739900 h 3962400"/>
                <a:gd name="connsiteX4" fmla="*/ 1701800 w 3962400"/>
                <a:gd name="connsiteY4" fmla="*/ 0 h 3962400"/>
                <a:gd name="connsiteX0" fmla="*/ 1701800 w 3962400"/>
                <a:gd name="connsiteY0" fmla="*/ 0 h 3987800"/>
                <a:gd name="connsiteX1" fmla="*/ 3962400 w 3962400"/>
                <a:gd name="connsiteY1" fmla="*/ 2260600 h 3987800"/>
                <a:gd name="connsiteX2" fmla="*/ 2235200 w 3962400"/>
                <a:gd name="connsiteY2" fmla="*/ 3987800 h 3987800"/>
                <a:gd name="connsiteX3" fmla="*/ 0 w 3962400"/>
                <a:gd name="connsiteY3" fmla="*/ 1739900 h 3987800"/>
                <a:gd name="connsiteX4" fmla="*/ 1701800 w 3962400"/>
                <a:gd name="connsiteY4" fmla="*/ 0 h 3987800"/>
                <a:gd name="connsiteX0" fmla="*/ 1739900 w 4000500"/>
                <a:gd name="connsiteY0" fmla="*/ 0 h 3987800"/>
                <a:gd name="connsiteX1" fmla="*/ 4000500 w 4000500"/>
                <a:gd name="connsiteY1" fmla="*/ 2260600 h 3987800"/>
                <a:gd name="connsiteX2" fmla="*/ 2273300 w 4000500"/>
                <a:gd name="connsiteY2" fmla="*/ 3987800 h 3987800"/>
                <a:gd name="connsiteX3" fmla="*/ 0 w 4000500"/>
                <a:gd name="connsiteY3" fmla="*/ 1720850 h 3987800"/>
                <a:gd name="connsiteX4" fmla="*/ 1739900 w 4000500"/>
                <a:gd name="connsiteY4" fmla="*/ 0 h 3987800"/>
                <a:gd name="connsiteX0" fmla="*/ 1711325 w 3971925"/>
                <a:gd name="connsiteY0" fmla="*/ 0 h 3987800"/>
                <a:gd name="connsiteX1" fmla="*/ 3971925 w 3971925"/>
                <a:gd name="connsiteY1" fmla="*/ 2260600 h 3987800"/>
                <a:gd name="connsiteX2" fmla="*/ 2244725 w 3971925"/>
                <a:gd name="connsiteY2" fmla="*/ 3987800 h 3987800"/>
                <a:gd name="connsiteX3" fmla="*/ 0 w 3971925"/>
                <a:gd name="connsiteY3" fmla="*/ 1725612 h 3987800"/>
                <a:gd name="connsiteX4" fmla="*/ 1711325 w 3971925"/>
                <a:gd name="connsiteY4" fmla="*/ 0 h 3987800"/>
                <a:gd name="connsiteX0" fmla="*/ 1701800 w 3962400"/>
                <a:gd name="connsiteY0" fmla="*/ 0 h 3987800"/>
                <a:gd name="connsiteX1" fmla="*/ 3962400 w 3962400"/>
                <a:gd name="connsiteY1" fmla="*/ 2260600 h 3987800"/>
                <a:gd name="connsiteX2" fmla="*/ 2235200 w 3962400"/>
                <a:gd name="connsiteY2" fmla="*/ 3987800 h 3987800"/>
                <a:gd name="connsiteX3" fmla="*/ 0 w 3962400"/>
                <a:gd name="connsiteY3" fmla="*/ 1720850 h 3987800"/>
                <a:gd name="connsiteX4" fmla="*/ 1701800 w 3962400"/>
                <a:gd name="connsiteY4" fmla="*/ 0 h 398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00" h="3987800">
                  <a:moveTo>
                    <a:pt x="1701800" y="0"/>
                  </a:moveTo>
                  <a:lnTo>
                    <a:pt x="3962400" y="2260600"/>
                  </a:lnTo>
                  <a:lnTo>
                    <a:pt x="2235200" y="3987800"/>
                  </a:lnTo>
                  <a:lnTo>
                    <a:pt x="0" y="1720850"/>
                  </a:lnTo>
                  <a:lnTo>
                    <a:pt x="1701800" y="0"/>
                  </a:lnTo>
                  <a:close/>
                </a:path>
              </a:pathLst>
            </a:custGeom>
            <a:gradFill>
              <a:gsLst>
                <a:gs pos="0">
                  <a:srgbClr val="F2B401"/>
                </a:gs>
                <a:gs pos="58000">
                  <a:schemeClr val="accent1">
                    <a:alpha val="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: Rounded Corners 14">
              <a:extLst>
                <a:ext uri="{FF2B5EF4-FFF2-40B4-BE49-F238E27FC236}">
                  <a16:creationId xmlns:a16="http://schemas.microsoft.com/office/drawing/2014/main" id="{3FA954B8-D3D9-4A48-B987-0A84F32F4A43}"/>
                </a:ext>
              </a:extLst>
            </p:cNvPr>
            <p:cNvSpPr/>
            <p:nvPr/>
          </p:nvSpPr>
          <p:spPr>
            <a:xfrm>
              <a:off x="2899909" y="1995715"/>
              <a:ext cx="1756229" cy="1756229"/>
            </a:xfrm>
            <a:prstGeom prst="roundRect">
              <a:avLst>
                <a:gd name="adj" fmla="val 2892"/>
              </a:avLst>
            </a:prstGeom>
            <a:solidFill>
              <a:srgbClr val="F2B401"/>
            </a:solidFill>
            <a:ln w="25400">
              <a:noFill/>
            </a:ln>
            <a:effectLst>
              <a:outerShdw blurRad="6477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D072C584-B415-4A78-9B3A-BC0F5BDB7C32}"/>
                </a:ext>
              </a:extLst>
            </p:cNvPr>
            <p:cNvSpPr/>
            <p:nvPr/>
          </p:nvSpPr>
          <p:spPr>
            <a:xfrm>
              <a:off x="3612356" y="2509838"/>
              <a:ext cx="1019175" cy="1223962"/>
            </a:xfrm>
            <a:custGeom>
              <a:avLst/>
              <a:gdLst>
                <a:gd name="connsiteX0" fmla="*/ 23813 w 1019175"/>
                <a:gd name="connsiteY0" fmla="*/ 771525 h 1223962"/>
                <a:gd name="connsiteX1" fmla="*/ 476250 w 1019175"/>
                <a:gd name="connsiteY1" fmla="*/ 1223962 h 1223962"/>
                <a:gd name="connsiteX2" fmla="*/ 1009650 w 1019175"/>
                <a:gd name="connsiteY2" fmla="*/ 1219200 h 1223962"/>
                <a:gd name="connsiteX3" fmla="*/ 1019175 w 1019175"/>
                <a:gd name="connsiteY3" fmla="*/ 785812 h 1223962"/>
                <a:gd name="connsiteX4" fmla="*/ 233363 w 1019175"/>
                <a:gd name="connsiteY4" fmla="*/ 0 h 1223962"/>
                <a:gd name="connsiteX5" fmla="*/ 0 w 1019175"/>
                <a:gd name="connsiteY5" fmla="*/ 76200 h 1223962"/>
                <a:gd name="connsiteX6" fmla="*/ 133350 w 1019175"/>
                <a:gd name="connsiteY6" fmla="*/ 100012 h 1223962"/>
                <a:gd name="connsiteX7" fmla="*/ 142875 w 1019175"/>
                <a:gd name="connsiteY7" fmla="*/ 728662 h 1223962"/>
                <a:gd name="connsiteX8" fmla="*/ 95250 w 1019175"/>
                <a:gd name="connsiteY8" fmla="*/ 757237 h 1223962"/>
                <a:gd name="connsiteX9" fmla="*/ 23813 w 1019175"/>
                <a:gd name="connsiteY9" fmla="*/ 771525 h 12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175" h="1223962">
                  <a:moveTo>
                    <a:pt x="23813" y="771525"/>
                  </a:moveTo>
                  <a:lnTo>
                    <a:pt x="476250" y="1223962"/>
                  </a:lnTo>
                  <a:lnTo>
                    <a:pt x="1009650" y="1219200"/>
                  </a:lnTo>
                  <a:lnTo>
                    <a:pt x="1019175" y="785812"/>
                  </a:lnTo>
                  <a:lnTo>
                    <a:pt x="233363" y="0"/>
                  </a:lnTo>
                  <a:lnTo>
                    <a:pt x="0" y="76200"/>
                  </a:lnTo>
                  <a:lnTo>
                    <a:pt x="133350" y="100012"/>
                  </a:lnTo>
                  <a:lnTo>
                    <a:pt x="142875" y="728662"/>
                  </a:lnTo>
                  <a:lnTo>
                    <a:pt x="95250" y="757237"/>
                  </a:lnTo>
                  <a:lnTo>
                    <a:pt x="23813" y="77152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4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DE6C4BB1-247D-4951-AEC4-5C2A3D235A7D}"/>
                </a:ext>
              </a:extLst>
            </p:cNvPr>
            <p:cNvSpPr txBox="1"/>
            <p:nvPr/>
          </p:nvSpPr>
          <p:spPr>
            <a:xfrm>
              <a:off x="3316197" y="2182284"/>
              <a:ext cx="9236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9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F701450A-29BE-4719-A808-02CDAEFF0F97}"/>
                </a:ext>
              </a:extLst>
            </p:cNvPr>
            <p:cNvSpPr txBox="1"/>
            <p:nvPr/>
          </p:nvSpPr>
          <p:spPr>
            <a:xfrm>
              <a:off x="3366690" y="2157211"/>
              <a:ext cx="8226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CHAPTER</a:t>
              </a:r>
              <a:endParaRPr lang="zh-CN" altLang="en-US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Group 3">
            <a:extLst>
              <a:ext uri="{FF2B5EF4-FFF2-40B4-BE49-F238E27FC236}">
                <a16:creationId xmlns:a16="http://schemas.microsoft.com/office/drawing/2014/main" id="{B131460D-9DD2-40F0-948B-9CA4E9663D58}"/>
              </a:ext>
            </a:extLst>
          </p:cNvPr>
          <p:cNvGrpSpPr/>
          <p:nvPr/>
        </p:nvGrpSpPr>
        <p:grpSpPr>
          <a:xfrm>
            <a:off x="6973553" y="3377355"/>
            <a:ext cx="5811840" cy="769441"/>
            <a:chOff x="5287960" y="2582393"/>
            <a:chExt cx="5811840" cy="769441"/>
          </a:xfrm>
        </p:grpSpPr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28E8D6D9-A089-4E0C-8149-545C48A9F460}"/>
                </a:ext>
              </a:extLst>
            </p:cNvPr>
            <p:cNvSpPr txBox="1"/>
            <p:nvPr/>
          </p:nvSpPr>
          <p:spPr>
            <a:xfrm>
              <a:off x="5287960" y="2582393"/>
              <a:ext cx="5811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2842A2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项目概述与分工</a:t>
              </a:r>
            </a:p>
          </p:txBody>
        </p:sp>
        <p:cxnSp>
          <p:nvCxnSpPr>
            <p:cNvPr id="14" name="Straight Connector 19">
              <a:extLst>
                <a:ext uri="{FF2B5EF4-FFF2-40B4-BE49-F238E27FC236}">
                  <a16:creationId xmlns:a16="http://schemas.microsoft.com/office/drawing/2014/main" id="{5ED9327E-4372-437D-8089-ADBFB658C200}"/>
                </a:ext>
              </a:extLst>
            </p:cNvPr>
            <p:cNvCxnSpPr/>
            <p:nvPr/>
          </p:nvCxnSpPr>
          <p:spPr>
            <a:xfrm>
              <a:off x="5399314" y="3295650"/>
              <a:ext cx="3824514" cy="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0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6"/>
          <p:cNvSpPr/>
          <p:nvPr/>
        </p:nvSpPr>
        <p:spPr>
          <a:xfrm>
            <a:off x="376560" y="174240"/>
            <a:ext cx="4692590" cy="8378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75000"/>
              </a:lnSpc>
            </a:pP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后端测试</a:t>
            </a:r>
            <a:endParaRPr lang="en-US" sz="2800" spc="-1" dirty="0"/>
          </a:p>
        </p:txBody>
      </p:sp>
      <p:sp>
        <p:nvSpPr>
          <p:cNvPr id="266" name="CustomShape 7"/>
          <p:cNvSpPr/>
          <p:nvPr/>
        </p:nvSpPr>
        <p:spPr>
          <a:xfrm>
            <a:off x="5192280" y="3781800"/>
            <a:ext cx="336600" cy="369000"/>
          </a:xfrm>
          <a:custGeom>
            <a:avLst/>
            <a:gdLst/>
            <a:ahLst/>
            <a:cxnLst/>
            <a:rect l="l" t="t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8"/>
          <p:cNvSpPr/>
          <p:nvPr/>
        </p:nvSpPr>
        <p:spPr>
          <a:xfrm>
            <a:off x="6464520" y="378180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9"/>
          <p:cNvSpPr/>
          <p:nvPr/>
        </p:nvSpPr>
        <p:spPr>
          <a:xfrm>
            <a:off x="5173200" y="5234400"/>
            <a:ext cx="37440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0"/>
          <p:cNvSpPr/>
          <p:nvPr/>
        </p:nvSpPr>
        <p:spPr>
          <a:xfrm>
            <a:off x="517248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1"/>
          <p:cNvSpPr/>
          <p:nvPr/>
        </p:nvSpPr>
        <p:spPr>
          <a:xfrm>
            <a:off x="646452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2"/>
          <p:cNvSpPr/>
          <p:nvPr/>
        </p:nvSpPr>
        <p:spPr>
          <a:xfrm>
            <a:off x="6465240" y="5265720"/>
            <a:ext cx="374400" cy="306360"/>
          </a:xfrm>
          <a:custGeom>
            <a:avLst/>
            <a:gdLst/>
            <a:ahLst/>
            <a:cxnLst/>
            <a:rect l="l" t="t" r="r" b="b"/>
            <a:pathLst>
              <a:path w="59" h="48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F9A77844-6B68-4CFD-9516-C2F83DA30B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F817AE9-22CB-45A0-A38F-B6979BE43A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968" y="0"/>
            <a:ext cx="1917032" cy="22821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D0630F-D2DF-4893-B172-D199436C144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75444" y="954838"/>
            <a:ext cx="6901396" cy="3617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0060EF-700C-420E-91BE-15B55D9A5B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91" y="2245463"/>
            <a:ext cx="6247406" cy="42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909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6"/>
          <p:cNvSpPr/>
          <p:nvPr/>
        </p:nvSpPr>
        <p:spPr>
          <a:xfrm>
            <a:off x="376559" y="174240"/>
            <a:ext cx="5456069" cy="8378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75000"/>
              </a:lnSpc>
            </a:pP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智能合约开发</a:t>
            </a:r>
            <a:r>
              <a:rPr lang="en-US" altLang="zh-CN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——</a:t>
            </a:r>
            <a:r>
              <a:rPr lang="zh-CN" altLang="en-US" sz="2800" spc="-1" dirty="0">
                <a:solidFill>
                  <a:srgbClr val="324857"/>
                </a:solidFill>
                <a:latin typeface="微软雅黑"/>
                <a:ea typeface="微软雅黑"/>
              </a:rPr>
              <a:t>医院</a:t>
            </a: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模块</a:t>
            </a:r>
            <a:r>
              <a:rPr lang="en-US" altLang="zh-CN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*</a:t>
            </a:r>
            <a:endParaRPr lang="en-US" sz="2800" spc="-1" dirty="0"/>
          </a:p>
        </p:txBody>
      </p:sp>
      <p:sp>
        <p:nvSpPr>
          <p:cNvPr id="266" name="CustomShape 7"/>
          <p:cNvSpPr/>
          <p:nvPr/>
        </p:nvSpPr>
        <p:spPr>
          <a:xfrm>
            <a:off x="5192280" y="3781800"/>
            <a:ext cx="336600" cy="369000"/>
          </a:xfrm>
          <a:custGeom>
            <a:avLst/>
            <a:gdLst/>
            <a:ahLst/>
            <a:cxnLst/>
            <a:rect l="l" t="t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8"/>
          <p:cNvSpPr/>
          <p:nvPr/>
        </p:nvSpPr>
        <p:spPr>
          <a:xfrm>
            <a:off x="6464520" y="378180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9"/>
          <p:cNvSpPr/>
          <p:nvPr/>
        </p:nvSpPr>
        <p:spPr>
          <a:xfrm>
            <a:off x="5173200" y="5234400"/>
            <a:ext cx="37440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0"/>
          <p:cNvSpPr/>
          <p:nvPr/>
        </p:nvSpPr>
        <p:spPr>
          <a:xfrm>
            <a:off x="517248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1"/>
          <p:cNvSpPr/>
          <p:nvPr/>
        </p:nvSpPr>
        <p:spPr>
          <a:xfrm>
            <a:off x="646452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2"/>
          <p:cNvSpPr/>
          <p:nvPr/>
        </p:nvSpPr>
        <p:spPr>
          <a:xfrm>
            <a:off x="6465240" y="5265720"/>
            <a:ext cx="374400" cy="306360"/>
          </a:xfrm>
          <a:custGeom>
            <a:avLst/>
            <a:gdLst/>
            <a:ahLst/>
            <a:cxnLst/>
            <a:rect l="l" t="t" r="r" b="b"/>
            <a:pathLst>
              <a:path w="59" h="48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F9A77844-6B68-4CFD-9516-C2F83DA30B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F817AE9-22CB-45A0-A38F-B6979BE43A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968" y="0"/>
            <a:ext cx="1917032" cy="22821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7C6A8A-3BB6-4D55-94ED-6B473B5DA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520" y="593147"/>
            <a:ext cx="4034910" cy="60838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81F8FE-0617-47B1-BF75-DF4BDF45D396}"/>
              </a:ext>
            </a:extLst>
          </p:cNvPr>
          <p:cNvSpPr/>
          <p:nvPr/>
        </p:nvSpPr>
        <p:spPr>
          <a:xfrm>
            <a:off x="6642962" y="2024109"/>
            <a:ext cx="1702048" cy="47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B8CCC0-0EEF-452D-A777-34F8613EA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24" y="1874382"/>
            <a:ext cx="5617076" cy="24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30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6"/>
          <p:cNvSpPr/>
          <p:nvPr/>
        </p:nvSpPr>
        <p:spPr>
          <a:xfrm>
            <a:off x="376560" y="174240"/>
            <a:ext cx="4692590" cy="8378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75000"/>
              </a:lnSpc>
            </a:pP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智能合约开发</a:t>
            </a:r>
            <a:r>
              <a:rPr lang="en-US" altLang="zh-CN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——</a:t>
            </a: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用户模块</a:t>
            </a:r>
            <a:endParaRPr lang="en-US" sz="2800" spc="-1" dirty="0"/>
          </a:p>
        </p:txBody>
      </p:sp>
      <p:sp>
        <p:nvSpPr>
          <p:cNvPr id="266" name="CustomShape 7"/>
          <p:cNvSpPr/>
          <p:nvPr/>
        </p:nvSpPr>
        <p:spPr>
          <a:xfrm>
            <a:off x="5192280" y="3781800"/>
            <a:ext cx="336600" cy="369000"/>
          </a:xfrm>
          <a:custGeom>
            <a:avLst/>
            <a:gdLst/>
            <a:ahLst/>
            <a:cxnLst/>
            <a:rect l="l" t="t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8"/>
          <p:cNvSpPr/>
          <p:nvPr/>
        </p:nvSpPr>
        <p:spPr>
          <a:xfrm>
            <a:off x="6464520" y="378180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9"/>
          <p:cNvSpPr/>
          <p:nvPr/>
        </p:nvSpPr>
        <p:spPr>
          <a:xfrm>
            <a:off x="5173200" y="5234400"/>
            <a:ext cx="37440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0"/>
          <p:cNvSpPr/>
          <p:nvPr/>
        </p:nvSpPr>
        <p:spPr>
          <a:xfrm>
            <a:off x="517248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1"/>
          <p:cNvSpPr/>
          <p:nvPr/>
        </p:nvSpPr>
        <p:spPr>
          <a:xfrm>
            <a:off x="646452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2"/>
          <p:cNvSpPr/>
          <p:nvPr/>
        </p:nvSpPr>
        <p:spPr>
          <a:xfrm>
            <a:off x="6465240" y="5265720"/>
            <a:ext cx="374400" cy="306360"/>
          </a:xfrm>
          <a:custGeom>
            <a:avLst/>
            <a:gdLst/>
            <a:ahLst/>
            <a:cxnLst/>
            <a:rect l="l" t="t" r="r" b="b"/>
            <a:pathLst>
              <a:path w="59" h="48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F9A77844-6B68-4CFD-9516-C2F83DA30B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F817AE9-22CB-45A0-A38F-B6979BE43A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968" y="0"/>
            <a:ext cx="1917032" cy="22821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662A5A-6FC8-4B7E-ABD7-9F3AC16D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96" y="1012054"/>
            <a:ext cx="4609603" cy="57102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A3DA0F-7206-4A65-82D0-9D1688BB2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873" y="1765393"/>
            <a:ext cx="4771825" cy="33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13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6"/>
          <p:cNvSpPr/>
          <p:nvPr/>
        </p:nvSpPr>
        <p:spPr>
          <a:xfrm>
            <a:off x="376560" y="174240"/>
            <a:ext cx="4692590" cy="8378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75000"/>
              </a:lnSpc>
            </a:pP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智能合约开发</a:t>
            </a:r>
            <a:r>
              <a:rPr lang="en-US" altLang="zh-CN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——</a:t>
            </a:r>
            <a:r>
              <a:rPr lang="zh-CN" altLang="en-US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用户模块</a:t>
            </a:r>
            <a:r>
              <a:rPr lang="en-US" altLang="zh-CN" sz="2800" b="0" strike="noStrike" spc="-1" dirty="0">
                <a:solidFill>
                  <a:srgbClr val="324857"/>
                </a:solidFill>
                <a:latin typeface="微软雅黑"/>
                <a:ea typeface="微软雅黑"/>
              </a:rPr>
              <a:t>*</a:t>
            </a:r>
            <a:endParaRPr lang="en-US" sz="2800" spc="-1" dirty="0"/>
          </a:p>
        </p:txBody>
      </p:sp>
      <p:sp>
        <p:nvSpPr>
          <p:cNvPr id="266" name="CustomShape 7"/>
          <p:cNvSpPr/>
          <p:nvPr/>
        </p:nvSpPr>
        <p:spPr>
          <a:xfrm>
            <a:off x="5192280" y="3781800"/>
            <a:ext cx="336600" cy="369000"/>
          </a:xfrm>
          <a:custGeom>
            <a:avLst/>
            <a:gdLst/>
            <a:ahLst/>
            <a:cxnLst/>
            <a:rect l="l" t="t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8"/>
          <p:cNvSpPr/>
          <p:nvPr/>
        </p:nvSpPr>
        <p:spPr>
          <a:xfrm>
            <a:off x="6464520" y="378180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199" h="195">
                <a:moveTo>
                  <a:pt x="199" y="70"/>
                </a:moveTo>
                <a:lnTo>
                  <a:pt x="128" y="70"/>
                </a:lnTo>
                <a:lnTo>
                  <a:pt x="101" y="0"/>
                </a:lnTo>
                <a:lnTo>
                  <a:pt x="74" y="70"/>
                </a:lnTo>
                <a:lnTo>
                  <a:pt x="0" y="70"/>
                </a:lnTo>
                <a:lnTo>
                  <a:pt x="61" y="114"/>
                </a:lnTo>
                <a:lnTo>
                  <a:pt x="34" y="195"/>
                </a:lnTo>
                <a:lnTo>
                  <a:pt x="101" y="148"/>
                </a:lnTo>
                <a:lnTo>
                  <a:pt x="169" y="195"/>
                </a:lnTo>
                <a:lnTo>
                  <a:pt x="142" y="114"/>
                </a:lnTo>
                <a:lnTo>
                  <a:pt x="199" y="70"/>
                </a:lnTo>
                <a:close/>
                <a:moveTo>
                  <a:pt x="148" y="171"/>
                </a:moveTo>
                <a:lnTo>
                  <a:pt x="105" y="141"/>
                </a:lnTo>
                <a:lnTo>
                  <a:pt x="101" y="134"/>
                </a:lnTo>
                <a:lnTo>
                  <a:pt x="95" y="141"/>
                </a:lnTo>
                <a:lnTo>
                  <a:pt x="51" y="171"/>
                </a:lnTo>
                <a:lnTo>
                  <a:pt x="68" y="118"/>
                </a:lnTo>
                <a:lnTo>
                  <a:pt x="71" y="111"/>
                </a:lnTo>
                <a:lnTo>
                  <a:pt x="64" y="107"/>
                </a:lnTo>
                <a:lnTo>
                  <a:pt x="27" y="81"/>
                </a:lnTo>
                <a:lnTo>
                  <a:pt x="81" y="81"/>
                </a:lnTo>
                <a:lnTo>
                  <a:pt x="81" y="74"/>
                </a:lnTo>
                <a:lnTo>
                  <a:pt x="101" y="23"/>
                </a:lnTo>
                <a:lnTo>
                  <a:pt x="118" y="74"/>
                </a:lnTo>
                <a:lnTo>
                  <a:pt x="122" y="81"/>
                </a:lnTo>
                <a:lnTo>
                  <a:pt x="172" y="81"/>
                </a:lnTo>
                <a:lnTo>
                  <a:pt x="135" y="107"/>
                </a:lnTo>
                <a:lnTo>
                  <a:pt x="132" y="111"/>
                </a:lnTo>
                <a:lnTo>
                  <a:pt x="148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9"/>
          <p:cNvSpPr/>
          <p:nvPr/>
        </p:nvSpPr>
        <p:spPr>
          <a:xfrm>
            <a:off x="5173200" y="5234400"/>
            <a:ext cx="37440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0"/>
          <p:cNvSpPr/>
          <p:nvPr/>
        </p:nvSpPr>
        <p:spPr>
          <a:xfrm>
            <a:off x="517248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1"/>
          <p:cNvSpPr/>
          <p:nvPr/>
        </p:nvSpPr>
        <p:spPr>
          <a:xfrm>
            <a:off x="6464520" y="2328480"/>
            <a:ext cx="376560" cy="369000"/>
          </a:xfrm>
          <a:custGeom>
            <a:avLst/>
            <a:gdLst/>
            <a:ahLst/>
            <a:cxnLst/>
            <a:rect l="l" t="t" r="r" b="b"/>
            <a:pathLst>
              <a:path w="59" h="58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2"/>
          <p:cNvSpPr/>
          <p:nvPr/>
        </p:nvSpPr>
        <p:spPr>
          <a:xfrm>
            <a:off x="6465240" y="5265720"/>
            <a:ext cx="374400" cy="306360"/>
          </a:xfrm>
          <a:custGeom>
            <a:avLst/>
            <a:gdLst/>
            <a:ahLst/>
            <a:cxnLst/>
            <a:rect l="l" t="t" r="r" b="b"/>
            <a:pathLst>
              <a:path w="59" h="48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F9A77844-6B68-4CFD-9516-C2F83DA30B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F817AE9-22CB-45A0-A38F-B6979BE43A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968" y="0"/>
            <a:ext cx="1917032" cy="22821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6F866C-1F01-4CE3-B0F6-729CDA3E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19" y="915330"/>
            <a:ext cx="4954447" cy="5768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63BA16-749B-4469-A47D-C452B0CE2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125" y="1064006"/>
            <a:ext cx="5985912" cy="54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46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AEAB72E2-FDFD-4AE4-939B-DF680718C1DF}"/>
              </a:ext>
            </a:extLst>
          </p:cNvPr>
          <p:cNvGrpSpPr/>
          <p:nvPr/>
        </p:nvGrpSpPr>
        <p:grpSpPr>
          <a:xfrm>
            <a:off x="2153880" y="1871469"/>
            <a:ext cx="3524376" cy="1775077"/>
            <a:chOff x="4650723" y="1688743"/>
            <a:chExt cx="3524376" cy="17750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0A1073-B10C-4598-8D92-51FBA742AEC3}"/>
                </a:ext>
              </a:extLst>
            </p:cNvPr>
            <p:cNvSpPr/>
            <p:nvPr/>
          </p:nvSpPr>
          <p:spPr>
            <a:xfrm>
              <a:off x="4650723" y="1695577"/>
              <a:ext cx="3524376" cy="1768243"/>
            </a:xfrm>
            <a:custGeom>
              <a:avLst/>
              <a:gdLst>
                <a:gd name="connsiteX0" fmla="*/ 0 w 3524376"/>
                <a:gd name="connsiteY0" fmla="*/ 908343 h 1750076"/>
                <a:gd name="connsiteX1" fmla="*/ 841733 w 3524376"/>
                <a:gd name="connsiteY1" fmla="*/ 1750076 h 1750076"/>
                <a:gd name="connsiteX2" fmla="*/ 3524376 w 3524376"/>
                <a:gd name="connsiteY2" fmla="*/ 1750076 h 1750076"/>
                <a:gd name="connsiteX3" fmla="*/ 1774300 w 3524376"/>
                <a:gd name="connsiteY3" fmla="*/ 0 h 1750076"/>
                <a:gd name="connsiteX4" fmla="*/ 0 w 3524376"/>
                <a:gd name="connsiteY4" fmla="*/ 908343 h 1750076"/>
                <a:gd name="connsiteX0" fmla="*/ 0 w 3524376"/>
                <a:gd name="connsiteY0" fmla="*/ 938621 h 1780354"/>
                <a:gd name="connsiteX1" fmla="*/ 841733 w 3524376"/>
                <a:gd name="connsiteY1" fmla="*/ 1780354 h 1780354"/>
                <a:gd name="connsiteX2" fmla="*/ 3524376 w 3524376"/>
                <a:gd name="connsiteY2" fmla="*/ 1780354 h 1780354"/>
                <a:gd name="connsiteX3" fmla="*/ 1762189 w 3524376"/>
                <a:gd name="connsiteY3" fmla="*/ 0 h 1780354"/>
                <a:gd name="connsiteX4" fmla="*/ 0 w 3524376"/>
                <a:gd name="connsiteY4" fmla="*/ 938621 h 1780354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44022 w 3524376"/>
                <a:gd name="connsiteY3" fmla="*/ 0 h 1768243"/>
                <a:gd name="connsiteX4" fmla="*/ 0 w 3524376"/>
                <a:gd name="connsiteY4" fmla="*/ 926510 h 1768243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56133 w 3524376"/>
                <a:gd name="connsiteY3" fmla="*/ 0 h 1768243"/>
                <a:gd name="connsiteX4" fmla="*/ 0 w 3524376"/>
                <a:gd name="connsiteY4" fmla="*/ 926510 h 176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376" h="1768243">
                  <a:moveTo>
                    <a:pt x="0" y="926510"/>
                  </a:moveTo>
                  <a:lnTo>
                    <a:pt x="841733" y="1768243"/>
                  </a:lnTo>
                  <a:lnTo>
                    <a:pt x="3524376" y="1768243"/>
                  </a:lnTo>
                  <a:lnTo>
                    <a:pt x="1756133" y="0"/>
                  </a:lnTo>
                  <a:lnTo>
                    <a:pt x="0" y="9265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56000">
                  <a:schemeClr val="accent1">
                    <a:alpha val="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: Rounded Corners 28">
              <a:extLst>
                <a:ext uri="{FF2B5EF4-FFF2-40B4-BE49-F238E27FC236}">
                  <a16:creationId xmlns:a16="http://schemas.microsoft.com/office/drawing/2014/main" id="{81DF0650-D342-458E-BB52-EAFD50C369F0}"/>
                </a:ext>
              </a:extLst>
            </p:cNvPr>
            <p:cNvSpPr/>
            <p:nvPr/>
          </p:nvSpPr>
          <p:spPr>
            <a:xfrm>
              <a:off x="4656138" y="1688743"/>
              <a:ext cx="1756229" cy="937436"/>
            </a:xfrm>
            <a:prstGeom prst="roundRect">
              <a:avLst>
                <a:gd name="adj" fmla="val 0"/>
              </a:avLst>
            </a:prstGeom>
            <a:solidFill>
              <a:srgbClr val="2842A2"/>
            </a:solidFill>
            <a:ln w="25400">
              <a:noFill/>
            </a:ln>
            <a:effectLst>
              <a:outerShdw blurRad="9144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TextBox 32">
              <a:extLst>
                <a:ext uri="{FF2B5EF4-FFF2-40B4-BE49-F238E27FC236}">
                  <a16:creationId xmlns:a16="http://schemas.microsoft.com/office/drawing/2014/main" id="{7F0335A0-0012-4670-B967-7A4130ABC02B}"/>
                </a:ext>
              </a:extLst>
            </p:cNvPr>
            <p:cNvSpPr txBox="1"/>
            <p:nvPr/>
          </p:nvSpPr>
          <p:spPr>
            <a:xfrm>
              <a:off x="4656683" y="2186110"/>
              <a:ext cx="178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4"/>
                  </a:solidFill>
                  <a:latin typeface="Adobe Garamond Pro" panose="02020502060506020403" pitchFamily="18" charset="0"/>
                </a:defRPr>
              </a:lvl1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cs typeface="+mn-ea"/>
                  <a:sym typeface="+mn-lt"/>
                </a:rPr>
                <a:t>后端开发</a:t>
              </a:r>
            </a:p>
          </p:txBody>
        </p:sp>
        <p:grpSp>
          <p:nvGrpSpPr>
            <p:cNvPr id="9" name="Group 1010">
              <a:extLst>
                <a:ext uri="{FF2B5EF4-FFF2-40B4-BE49-F238E27FC236}">
                  <a16:creationId xmlns:a16="http://schemas.microsoft.com/office/drawing/2014/main" id="{2D6469DB-B86D-4C39-B5D1-8B48D16718FB}"/>
                </a:ext>
              </a:extLst>
            </p:cNvPr>
            <p:cNvGrpSpPr/>
            <p:nvPr/>
          </p:nvGrpSpPr>
          <p:grpSpPr>
            <a:xfrm>
              <a:off x="5395221" y="1863608"/>
              <a:ext cx="272842" cy="279147"/>
              <a:chOff x="0" y="0"/>
              <a:chExt cx="545681" cy="558292"/>
            </a:xfrm>
            <a:solidFill>
              <a:schemeClr val="accent5"/>
            </a:solidFill>
          </p:grpSpPr>
          <p:sp>
            <p:nvSpPr>
              <p:cNvPr id="10" name="Shape 1006">
                <a:extLst>
                  <a:ext uri="{FF2B5EF4-FFF2-40B4-BE49-F238E27FC236}">
                    <a16:creationId xmlns:a16="http://schemas.microsoft.com/office/drawing/2014/main" id="{A238D5A9-AA21-4EB0-B5B6-484BD4159D42}"/>
                  </a:ext>
                </a:extLst>
              </p:cNvPr>
              <p:cNvSpPr/>
              <p:nvPr/>
            </p:nvSpPr>
            <p:spPr>
              <a:xfrm>
                <a:off x="0" y="407772"/>
                <a:ext cx="92731" cy="150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27" y="21600"/>
                    </a:moveTo>
                    <a:cubicBezTo>
                      <a:pt x="6873" y="21600"/>
                      <a:pt x="6873" y="21600"/>
                      <a:pt x="6873" y="21600"/>
                    </a:cubicBezTo>
                    <a:cubicBezTo>
                      <a:pt x="3436" y="21600"/>
                      <a:pt x="0" y="19440"/>
                      <a:pt x="0" y="17280"/>
                    </a:cubicBezTo>
                    <a:cubicBezTo>
                      <a:pt x="0" y="4320"/>
                      <a:pt x="0" y="4320"/>
                      <a:pt x="0" y="4320"/>
                    </a:cubicBezTo>
                    <a:cubicBezTo>
                      <a:pt x="0" y="2160"/>
                      <a:pt x="3436" y="0"/>
                      <a:pt x="6873" y="0"/>
                    </a:cubicBezTo>
                    <a:cubicBezTo>
                      <a:pt x="14727" y="0"/>
                      <a:pt x="14727" y="0"/>
                      <a:pt x="14727" y="0"/>
                    </a:cubicBezTo>
                    <a:cubicBezTo>
                      <a:pt x="18655" y="0"/>
                      <a:pt x="21600" y="2160"/>
                      <a:pt x="21600" y="4320"/>
                    </a:cubicBezTo>
                    <a:cubicBezTo>
                      <a:pt x="21600" y="17280"/>
                      <a:pt x="21600" y="17280"/>
                      <a:pt x="21600" y="17280"/>
                    </a:cubicBezTo>
                    <a:cubicBezTo>
                      <a:pt x="21600" y="19440"/>
                      <a:pt x="18655" y="21600"/>
                      <a:pt x="14727" y="21600"/>
                    </a:cubicBezTo>
                    <a:close/>
                    <a:moveTo>
                      <a:pt x="6873" y="2469"/>
                    </a:moveTo>
                    <a:cubicBezTo>
                      <a:pt x="5400" y="2469"/>
                      <a:pt x="3927" y="3394"/>
                      <a:pt x="3927" y="4320"/>
                    </a:cubicBezTo>
                    <a:cubicBezTo>
                      <a:pt x="3927" y="17280"/>
                      <a:pt x="3927" y="17280"/>
                      <a:pt x="3927" y="17280"/>
                    </a:cubicBezTo>
                    <a:cubicBezTo>
                      <a:pt x="3927" y="18206"/>
                      <a:pt x="5400" y="19131"/>
                      <a:pt x="6873" y="19131"/>
                    </a:cubicBezTo>
                    <a:cubicBezTo>
                      <a:pt x="14727" y="19131"/>
                      <a:pt x="14727" y="19131"/>
                      <a:pt x="14727" y="19131"/>
                    </a:cubicBezTo>
                    <a:cubicBezTo>
                      <a:pt x="16691" y="19131"/>
                      <a:pt x="17673" y="18206"/>
                      <a:pt x="17673" y="17280"/>
                    </a:cubicBezTo>
                    <a:cubicBezTo>
                      <a:pt x="17673" y="4320"/>
                      <a:pt x="17673" y="4320"/>
                      <a:pt x="17673" y="4320"/>
                    </a:cubicBezTo>
                    <a:cubicBezTo>
                      <a:pt x="17673" y="3394"/>
                      <a:pt x="16691" y="2469"/>
                      <a:pt x="14727" y="2469"/>
                    </a:cubicBezTo>
                    <a:lnTo>
                      <a:pt x="6873" y="2469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FC107"/>
                </a:solidFill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" name="Shape 1007">
                <a:extLst>
                  <a:ext uri="{FF2B5EF4-FFF2-40B4-BE49-F238E27FC236}">
                    <a16:creationId xmlns:a16="http://schemas.microsoft.com/office/drawing/2014/main" id="{E365039E-B790-40B2-B2C4-29042C8EF1A3}"/>
                  </a:ext>
                </a:extLst>
              </p:cNvPr>
              <p:cNvSpPr/>
              <p:nvPr/>
            </p:nvSpPr>
            <p:spPr>
              <a:xfrm>
                <a:off x="151578" y="168763"/>
                <a:ext cx="92731" cy="389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27" y="21600"/>
                    </a:moveTo>
                    <a:cubicBezTo>
                      <a:pt x="6873" y="21600"/>
                      <a:pt x="6873" y="21600"/>
                      <a:pt x="6873" y="21600"/>
                    </a:cubicBezTo>
                    <a:cubicBezTo>
                      <a:pt x="2945" y="21600"/>
                      <a:pt x="0" y="20765"/>
                      <a:pt x="0" y="19929"/>
                    </a:cubicBezTo>
                    <a:cubicBezTo>
                      <a:pt x="0" y="1671"/>
                      <a:pt x="0" y="1671"/>
                      <a:pt x="0" y="1671"/>
                    </a:cubicBezTo>
                    <a:cubicBezTo>
                      <a:pt x="0" y="716"/>
                      <a:pt x="2945" y="0"/>
                      <a:pt x="6873" y="0"/>
                    </a:cubicBezTo>
                    <a:cubicBezTo>
                      <a:pt x="14727" y="0"/>
                      <a:pt x="14727" y="0"/>
                      <a:pt x="14727" y="0"/>
                    </a:cubicBezTo>
                    <a:cubicBezTo>
                      <a:pt x="18655" y="0"/>
                      <a:pt x="21600" y="716"/>
                      <a:pt x="21600" y="1671"/>
                    </a:cubicBezTo>
                    <a:cubicBezTo>
                      <a:pt x="21600" y="19929"/>
                      <a:pt x="21600" y="19929"/>
                      <a:pt x="21600" y="19929"/>
                    </a:cubicBezTo>
                    <a:cubicBezTo>
                      <a:pt x="21600" y="20765"/>
                      <a:pt x="18655" y="21600"/>
                      <a:pt x="14727" y="21600"/>
                    </a:cubicBezTo>
                    <a:close/>
                    <a:moveTo>
                      <a:pt x="6873" y="955"/>
                    </a:moveTo>
                    <a:cubicBezTo>
                      <a:pt x="5400" y="955"/>
                      <a:pt x="3927" y="1313"/>
                      <a:pt x="3927" y="1671"/>
                    </a:cubicBezTo>
                    <a:cubicBezTo>
                      <a:pt x="3927" y="19929"/>
                      <a:pt x="3927" y="19929"/>
                      <a:pt x="3927" y="19929"/>
                    </a:cubicBezTo>
                    <a:cubicBezTo>
                      <a:pt x="3927" y="20287"/>
                      <a:pt x="5400" y="20645"/>
                      <a:pt x="6873" y="20645"/>
                    </a:cubicBezTo>
                    <a:cubicBezTo>
                      <a:pt x="14727" y="20645"/>
                      <a:pt x="14727" y="20645"/>
                      <a:pt x="14727" y="20645"/>
                    </a:cubicBezTo>
                    <a:cubicBezTo>
                      <a:pt x="16200" y="20645"/>
                      <a:pt x="17673" y="20287"/>
                      <a:pt x="17673" y="19929"/>
                    </a:cubicBezTo>
                    <a:cubicBezTo>
                      <a:pt x="17673" y="1671"/>
                      <a:pt x="17673" y="1671"/>
                      <a:pt x="17673" y="1671"/>
                    </a:cubicBezTo>
                    <a:cubicBezTo>
                      <a:pt x="17673" y="1313"/>
                      <a:pt x="16200" y="955"/>
                      <a:pt x="14727" y="955"/>
                    </a:cubicBezTo>
                    <a:lnTo>
                      <a:pt x="6873" y="955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FC107"/>
                </a:solidFill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Shape 1008">
                <a:extLst>
                  <a:ext uri="{FF2B5EF4-FFF2-40B4-BE49-F238E27FC236}">
                    <a16:creationId xmlns:a16="http://schemas.microsoft.com/office/drawing/2014/main" id="{9628314B-27AE-44E2-9E65-356A9F43BA7C}"/>
                  </a:ext>
                </a:extLst>
              </p:cNvPr>
              <p:cNvSpPr/>
              <p:nvPr/>
            </p:nvSpPr>
            <p:spPr>
              <a:xfrm>
                <a:off x="303157" y="291004"/>
                <a:ext cx="90948" cy="267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67" y="21600"/>
                    </a:moveTo>
                    <a:cubicBezTo>
                      <a:pt x="7033" y="21600"/>
                      <a:pt x="7033" y="21600"/>
                      <a:pt x="7033" y="21600"/>
                    </a:cubicBezTo>
                    <a:cubicBezTo>
                      <a:pt x="3014" y="21600"/>
                      <a:pt x="0" y="20381"/>
                      <a:pt x="0" y="19161"/>
                    </a:cubicBezTo>
                    <a:cubicBezTo>
                      <a:pt x="0" y="2439"/>
                      <a:pt x="0" y="2439"/>
                      <a:pt x="0" y="2439"/>
                    </a:cubicBezTo>
                    <a:cubicBezTo>
                      <a:pt x="0" y="1219"/>
                      <a:pt x="3014" y="0"/>
                      <a:pt x="7033" y="0"/>
                    </a:cubicBezTo>
                    <a:cubicBezTo>
                      <a:pt x="14567" y="0"/>
                      <a:pt x="14567" y="0"/>
                      <a:pt x="14567" y="0"/>
                    </a:cubicBezTo>
                    <a:cubicBezTo>
                      <a:pt x="18586" y="0"/>
                      <a:pt x="21600" y="1219"/>
                      <a:pt x="21600" y="2439"/>
                    </a:cubicBezTo>
                    <a:cubicBezTo>
                      <a:pt x="21600" y="19161"/>
                      <a:pt x="21600" y="19161"/>
                      <a:pt x="21600" y="19161"/>
                    </a:cubicBezTo>
                    <a:cubicBezTo>
                      <a:pt x="21600" y="20381"/>
                      <a:pt x="18586" y="21600"/>
                      <a:pt x="14567" y="21600"/>
                    </a:cubicBezTo>
                    <a:close/>
                    <a:moveTo>
                      <a:pt x="7033" y="1394"/>
                    </a:moveTo>
                    <a:cubicBezTo>
                      <a:pt x="5023" y="1394"/>
                      <a:pt x="4019" y="1916"/>
                      <a:pt x="4019" y="2439"/>
                    </a:cubicBezTo>
                    <a:cubicBezTo>
                      <a:pt x="4019" y="19161"/>
                      <a:pt x="4019" y="19161"/>
                      <a:pt x="4019" y="19161"/>
                    </a:cubicBezTo>
                    <a:cubicBezTo>
                      <a:pt x="4019" y="19684"/>
                      <a:pt x="5023" y="20206"/>
                      <a:pt x="7033" y="20206"/>
                    </a:cubicBezTo>
                    <a:cubicBezTo>
                      <a:pt x="14567" y="20206"/>
                      <a:pt x="14567" y="20206"/>
                      <a:pt x="14567" y="20206"/>
                    </a:cubicBezTo>
                    <a:cubicBezTo>
                      <a:pt x="16577" y="20206"/>
                      <a:pt x="17581" y="19684"/>
                      <a:pt x="17581" y="19161"/>
                    </a:cubicBezTo>
                    <a:cubicBezTo>
                      <a:pt x="17581" y="2439"/>
                      <a:pt x="17581" y="2439"/>
                      <a:pt x="17581" y="2439"/>
                    </a:cubicBezTo>
                    <a:cubicBezTo>
                      <a:pt x="17581" y="1916"/>
                      <a:pt x="16577" y="1394"/>
                      <a:pt x="14567" y="1394"/>
                    </a:cubicBezTo>
                    <a:lnTo>
                      <a:pt x="7033" y="139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FC107"/>
                </a:solidFill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" name="Shape 1009">
                <a:extLst>
                  <a:ext uri="{FF2B5EF4-FFF2-40B4-BE49-F238E27FC236}">
                    <a16:creationId xmlns:a16="http://schemas.microsoft.com/office/drawing/2014/main" id="{F78709F1-400F-404B-8D0B-AF6BB7E2E98C}"/>
                  </a:ext>
                </a:extLst>
              </p:cNvPr>
              <p:cNvSpPr/>
              <p:nvPr/>
            </p:nvSpPr>
            <p:spPr>
              <a:xfrm>
                <a:off x="452951" y="-1"/>
                <a:ext cx="92731" cy="558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27" y="21600"/>
                    </a:moveTo>
                    <a:cubicBezTo>
                      <a:pt x="6873" y="21600"/>
                      <a:pt x="6873" y="21600"/>
                      <a:pt x="6873" y="21600"/>
                    </a:cubicBezTo>
                    <a:cubicBezTo>
                      <a:pt x="2945" y="21600"/>
                      <a:pt x="0" y="21016"/>
                      <a:pt x="0" y="20432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0" y="500"/>
                      <a:pt x="2945" y="0"/>
                      <a:pt x="6873" y="0"/>
                    </a:cubicBezTo>
                    <a:cubicBezTo>
                      <a:pt x="14727" y="0"/>
                      <a:pt x="14727" y="0"/>
                      <a:pt x="14727" y="0"/>
                    </a:cubicBezTo>
                    <a:cubicBezTo>
                      <a:pt x="18655" y="0"/>
                      <a:pt x="21600" y="500"/>
                      <a:pt x="21600" y="1168"/>
                    </a:cubicBezTo>
                    <a:cubicBezTo>
                      <a:pt x="21600" y="20432"/>
                      <a:pt x="21600" y="20432"/>
                      <a:pt x="21600" y="20432"/>
                    </a:cubicBezTo>
                    <a:cubicBezTo>
                      <a:pt x="21600" y="21016"/>
                      <a:pt x="18655" y="21600"/>
                      <a:pt x="14727" y="21600"/>
                    </a:cubicBezTo>
                    <a:close/>
                    <a:moveTo>
                      <a:pt x="6873" y="667"/>
                    </a:moveTo>
                    <a:cubicBezTo>
                      <a:pt x="5400" y="667"/>
                      <a:pt x="3927" y="917"/>
                      <a:pt x="3927" y="1168"/>
                    </a:cubicBezTo>
                    <a:cubicBezTo>
                      <a:pt x="3927" y="20432"/>
                      <a:pt x="3927" y="20432"/>
                      <a:pt x="3927" y="20432"/>
                    </a:cubicBezTo>
                    <a:cubicBezTo>
                      <a:pt x="3927" y="20683"/>
                      <a:pt x="5400" y="20933"/>
                      <a:pt x="6873" y="20933"/>
                    </a:cubicBezTo>
                    <a:cubicBezTo>
                      <a:pt x="14727" y="20933"/>
                      <a:pt x="14727" y="20933"/>
                      <a:pt x="14727" y="20933"/>
                    </a:cubicBezTo>
                    <a:cubicBezTo>
                      <a:pt x="16200" y="20933"/>
                      <a:pt x="17673" y="20683"/>
                      <a:pt x="17673" y="20432"/>
                    </a:cubicBezTo>
                    <a:cubicBezTo>
                      <a:pt x="17673" y="1168"/>
                      <a:pt x="17673" y="1168"/>
                      <a:pt x="17673" y="1168"/>
                    </a:cubicBezTo>
                    <a:cubicBezTo>
                      <a:pt x="17673" y="917"/>
                      <a:pt x="16200" y="667"/>
                      <a:pt x="14727" y="667"/>
                    </a:cubicBezTo>
                    <a:lnTo>
                      <a:pt x="6873" y="667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FC107"/>
                </a:solidFill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4C69E48B-4BB8-4C07-92EE-D34763F6A18D}"/>
              </a:ext>
            </a:extLst>
          </p:cNvPr>
          <p:cNvGrpSpPr/>
          <p:nvPr/>
        </p:nvGrpSpPr>
        <p:grpSpPr>
          <a:xfrm>
            <a:off x="2145847" y="3373427"/>
            <a:ext cx="3531864" cy="1768243"/>
            <a:chOff x="4642690" y="3450931"/>
            <a:chExt cx="3531864" cy="1768243"/>
          </a:xfrm>
        </p:grpSpPr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5BC1D1B7-05EE-48C6-829E-00894C342E51}"/>
                </a:ext>
              </a:extLst>
            </p:cNvPr>
            <p:cNvSpPr/>
            <p:nvPr/>
          </p:nvSpPr>
          <p:spPr>
            <a:xfrm>
              <a:off x="4650178" y="3450931"/>
              <a:ext cx="3524376" cy="1768243"/>
            </a:xfrm>
            <a:custGeom>
              <a:avLst/>
              <a:gdLst>
                <a:gd name="connsiteX0" fmla="*/ 0 w 3524376"/>
                <a:gd name="connsiteY0" fmla="*/ 908343 h 1750076"/>
                <a:gd name="connsiteX1" fmla="*/ 841733 w 3524376"/>
                <a:gd name="connsiteY1" fmla="*/ 1750076 h 1750076"/>
                <a:gd name="connsiteX2" fmla="*/ 3524376 w 3524376"/>
                <a:gd name="connsiteY2" fmla="*/ 1750076 h 1750076"/>
                <a:gd name="connsiteX3" fmla="*/ 1774300 w 3524376"/>
                <a:gd name="connsiteY3" fmla="*/ 0 h 1750076"/>
                <a:gd name="connsiteX4" fmla="*/ 0 w 3524376"/>
                <a:gd name="connsiteY4" fmla="*/ 908343 h 1750076"/>
                <a:gd name="connsiteX0" fmla="*/ 0 w 3524376"/>
                <a:gd name="connsiteY0" fmla="*/ 938621 h 1780354"/>
                <a:gd name="connsiteX1" fmla="*/ 841733 w 3524376"/>
                <a:gd name="connsiteY1" fmla="*/ 1780354 h 1780354"/>
                <a:gd name="connsiteX2" fmla="*/ 3524376 w 3524376"/>
                <a:gd name="connsiteY2" fmla="*/ 1780354 h 1780354"/>
                <a:gd name="connsiteX3" fmla="*/ 1762189 w 3524376"/>
                <a:gd name="connsiteY3" fmla="*/ 0 h 1780354"/>
                <a:gd name="connsiteX4" fmla="*/ 0 w 3524376"/>
                <a:gd name="connsiteY4" fmla="*/ 938621 h 1780354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44022 w 3524376"/>
                <a:gd name="connsiteY3" fmla="*/ 0 h 1768243"/>
                <a:gd name="connsiteX4" fmla="*/ 0 w 3524376"/>
                <a:gd name="connsiteY4" fmla="*/ 926510 h 1768243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56133 w 3524376"/>
                <a:gd name="connsiteY3" fmla="*/ 0 h 1768243"/>
                <a:gd name="connsiteX4" fmla="*/ 0 w 3524376"/>
                <a:gd name="connsiteY4" fmla="*/ 926510 h 176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376" h="1768243">
                  <a:moveTo>
                    <a:pt x="0" y="926510"/>
                  </a:moveTo>
                  <a:lnTo>
                    <a:pt x="841733" y="1768243"/>
                  </a:lnTo>
                  <a:lnTo>
                    <a:pt x="3524376" y="1768243"/>
                  </a:lnTo>
                  <a:lnTo>
                    <a:pt x="1756133" y="0"/>
                  </a:lnTo>
                  <a:lnTo>
                    <a:pt x="0" y="92651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6000">
                  <a:schemeClr val="accent4">
                    <a:alpha val="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: Rounded Corners 30">
              <a:extLst>
                <a:ext uri="{FF2B5EF4-FFF2-40B4-BE49-F238E27FC236}">
                  <a16:creationId xmlns:a16="http://schemas.microsoft.com/office/drawing/2014/main" id="{19361784-CB4B-4B05-91BF-AF0F9E232CA4}"/>
                </a:ext>
              </a:extLst>
            </p:cNvPr>
            <p:cNvSpPr/>
            <p:nvPr/>
          </p:nvSpPr>
          <p:spPr>
            <a:xfrm>
              <a:off x="4656138" y="3450931"/>
              <a:ext cx="1756229" cy="937436"/>
            </a:xfrm>
            <a:prstGeom prst="roundRect">
              <a:avLst>
                <a:gd name="adj" fmla="val 0"/>
              </a:avLst>
            </a:prstGeom>
            <a:solidFill>
              <a:srgbClr val="FFC107"/>
            </a:solidFill>
            <a:ln w="25400">
              <a:noFill/>
            </a:ln>
            <a:effectLst>
              <a:outerShdw blurRad="9144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E65D32D1-B436-4DD3-B0FA-46A641A53B2C}"/>
                </a:ext>
              </a:extLst>
            </p:cNvPr>
            <p:cNvGrpSpPr/>
            <p:nvPr/>
          </p:nvGrpSpPr>
          <p:grpSpPr>
            <a:xfrm>
              <a:off x="5398811" y="3697391"/>
              <a:ext cx="270680" cy="194663"/>
              <a:chOff x="4542882" y="3034818"/>
              <a:chExt cx="270680" cy="194663"/>
            </a:xfrm>
            <a:solidFill>
              <a:schemeClr val="accent5"/>
            </a:solidFill>
          </p:grpSpPr>
          <p:sp>
            <p:nvSpPr>
              <p:cNvPr id="19" name="Shape 681">
                <a:extLst>
                  <a:ext uri="{FF2B5EF4-FFF2-40B4-BE49-F238E27FC236}">
                    <a16:creationId xmlns:a16="http://schemas.microsoft.com/office/drawing/2014/main" id="{47130C0A-C022-4268-9561-2CDFA2C18435}"/>
                  </a:ext>
                </a:extLst>
              </p:cNvPr>
              <p:cNvSpPr/>
              <p:nvPr/>
            </p:nvSpPr>
            <p:spPr>
              <a:xfrm>
                <a:off x="4661062" y="3140938"/>
                <a:ext cx="50728" cy="88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42" h="21536" extrusionOk="0">
                    <a:moveTo>
                      <a:pt x="10407" y="21536"/>
                    </a:moveTo>
                    <a:cubicBezTo>
                      <a:pt x="11271" y="21536"/>
                      <a:pt x="12135" y="21022"/>
                      <a:pt x="12135" y="20507"/>
                    </a:cubicBezTo>
                    <a:cubicBezTo>
                      <a:pt x="12135" y="3022"/>
                      <a:pt x="12135" y="3022"/>
                      <a:pt x="12135" y="3022"/>
                    </a:cubicBezTo>
                    <a:cubicBezTo>
                      <a:pt x="18183" y="5850"/>
                      <a:pt x="18183" y="5850"/>
                      <a:pt x="18183" y="5850"/>
                    </a:cubicBezTo>
                    <a:cubicBezTo>
                      <a:pt x="18183" y="6107"/>
                      <a:pt x="18615" y="6107"/>
                      <a:pt x="19047" y="6107"/>
                    </a:cubicBezTo>
                    <a:cubicBezTo>
                      <a:pt x="19479" y="6107"/>
                      <a:pt x="19911" y="5850"/>
                      <a:pt x="20343" y="5593"/>
                    </a:cubicBezTo>
                    <a:cubicBezTo>
                      <a:pt x="21207" y="5336"/>
                      <a:pt x="20775" y="4565"/>
                      <a:pt x="20343" y="4307"/>
                    </a:cubicBezTo>
                    <a:cubicBezTo>
                      <a:pt x="11703" y="193"/>
                      <a:pt x="11703" y="193"/>
                      <a:pt x="11703" y="193"/>
                    </a:cubicBezTo>
                    <a:cubicBezTo>
                      <a:pt x="10839" y="-64"/>
                      <a:pt x="9975" y="-64"/>
                      <a:pt x="9543" y="193"/>
                    </a:cubicBezTo>
                    <a:cubicBezTo>
                      <a:pt x="903" y="4307"/>
                      <a:pt x="903" y="4307"/>
                      <a:pt x="903" y="4307"/>
                    </a:cubicBezTo>
                    <a:cubicBezTo>
                      <a:pt x="39" y="4565"/>
                      <a:pt x="-393" y="5336"/>
                      <a:pt x="471" y="5593"/>
                    </a:cubicBezTo>
                    <a:cubicBezTo>
                      <a:pt x="903" y="6107"/>
                      <a:pt x="2199" y="6365"/>
                      <a:pt x="3063" y="5850"/>
                    </a:cubicBezTo>
                    <a:cubicBezTo>
                      <a:pt x="8679" y="3022"/>
                      <a:pt x="8679" y="3022"/>
                      <a:pt x="8679" y="3022"/>
                    </a:cubicBezTo>
                    <a:cubicBezTo>
                      <a:pt x="8679" y="20507"/>
                      <a:pt x="8679" y="20507"/>
                      <a:pt x="8679" y="20507"/>
                    </a:cubicBezTo>
                    <a:cubicBezTo>
                      <a:pt x="8679" y="21022"/>
                      <a:pt x="9543" y="21536"/>
                      <a:pt x="10407" y="21536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tIns="45720" bIns="45720"/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Shape 683">
                <a:extLst>
                  <a:ext uri="{FF2B5EF4-FFF2-40B4-BE49-F238E27FC236}">
                    <a16:creationId xmlns:a16="http://schemas.microsoft.com/office/drawing/2014/main" id="{21D44E51-F4B5-4D37-8C0E-3B12DC3B1B5E}"/>
                  </a:ext>
                </a:extLst>
              </p:cNvPr>
              <p:cNvSpPr/>
              <p:nvPr/>
            </p:nvSpPr>
            <p:spPr>
              <a:xfrm>
                <a:off x="4542882" y="3034818"/>
                <a:ext cx="270680" cy="160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12" y="21600"/>
                    </a:moveTo>
                    <a:cubicBezTo>
                      <a:pt x="7762" y="21600"/>
                      <a:pt x="7762" y="21600"/>
                      <a:pt x="7762" y="21600"/>
                    </a:cubicBezTo>
                    <a:cubicBezTo>
                      <a:pt x="7931" y="21600"/>
                      <a:pt x="8100" y="21316"/>
                      <a:pt x="8100" y="21032"/>
                    </a:cubicBezTo>
                    <a:cubicBezTo>
                      <a:pt x="8100" y="20747"/>
                      <a:pt x="7931" y="20463"/>
                      <a:pt x="7762" y="20463"/>
                    </a:cubicBezTo>
                    <a:cubicBezTo>
                      <a:pt x="3712" y="20463"/>
                      <a:pt x="3712" y="20463"/>
                      <a:pt x="3712" y="20463"/>
                    </a:cubicBezTo>
                    <a:cubicBezTo>
                      <a:pt x="2025" y="20463"/>
                      <a:pt x="675" y="18189"/>
                      <a:pt x="675" y="15347"/>
                    </a:cubicBezTo>
                    <a:cubicBezTo>
                      <a:pt x="675" y="12505"/>
                      <a:pt x="2109" y="10232"/>
                      <a:pt x="3797" y="10232"/>
                    </a:cubicBezTo>
                    <a:cubicBezTo>
                      <a:pt x="4641" y="10232"/>
                      <a:pt x="4641" y="10232"/>
                      <a:pt x="4641" y="10232"/>
                    </a:cubicBezTo>
                    <a:cubicBezTo>
                      <a:pt x="4725" y="9805"/>
                      <a:pt x="4725" y="9805"/>
                      <a:pt x="4725" y="9805"/>
                    </a:cubicBezTo>
                    <a:cubicBezTo>
                      <a:pt x="5316" y="4832"/>
                      <a:pt x="8184" y="1137"/>
                      <a:pt x="11475" y="1137"/>
                    </a:cubicBezTo>
                    <a:cubicBezTo>
                      <a:pt x="15187" y="1137"/>
                      <a:pt x="18225" y="5968"/>
                      <a:pt x="18225" y="11937"/>
                    </a:cubicBezTo>
                    <a:cubicBezTo>
                      <a:pt x="18225" y="12505"/>
                      <a:pt x="18225" y="12505"/>
                      <a:pt x="18225" y="12505"/>
                    </a:cubicBezTo>
                    <a:cubicBezTo>
                      <a:pt x="18562" y="12505"/>
                      <a:pt x="18562" y="12505"/>
                      <a:pt x="18562" y="12505"/>
                    </a:cubicBezTo>
                    <a:cubicBezTo>
                      <a:pt x="19912" y="12505"/>
                      <a:pt x="20925" y="14211"/>
                      <a:pt x="20925" y="16484"/>
                    </a:cubicBezTo>
                    <a:cubicBezTo>
                      <a:pt x="20925" y="18758"/>
                      <a:pt x="19912" y="20463"/>
                      <a:pt x="18562" y="20463"/>
                    </a:cubicBezTo>
                    <a:cubicBezTo>
                      <a:pt x="15187" y="20463"/>
                      <a:pt x="15187" y="20463"/>
                      <a:pt x="15187" y="20463"/>
                    </a:cubicBezTo>
                    <a:cubicBezTo>
                      <a:pt x="15019" y="20463"/>
                      <a:pt x="14850" y="20747"/>
                      <a:pt x="14850" y="21032"/>
                    </a:cubicBezTo>
                    <a:cubicBezTo>
                      <a:pt x="14850" y="21316"/>
                      <a:pt x="15019" y="21600"/>
                      <a:pt x="15187" y="21600"/>
                    </a:cubicBezTo>
                    <a:cubicBezTo>
                      <a:pt x="18562" y="21600"/>
                      <a:pt x="18562" y="21600"/>
                      <a:pt x="18562" y="21600"/>
                    </a:cubicBezTo>
                    <a:cubicBezTo>
                      <a:pt x="20250" y="21600"/>
                      <a:pt x="21600" y="19326"/>
                      <a:pt x="21600" y="16484"/>
                    </a:cubicBezTo>
                    <a:cubicBezTo>
                      <a:pt x="21600" y="13784"/>
                      <a:pt x="20419" y="11653"/>
                      <a:pt x="18900" y="11368"/>
                    </a:cubicBezTo>
                    <a:cubicBezTo>
                      <a:pt x="18731" y="5116"/>
                      <a:pt x="15441" y="0"/>
                      <a:pt x="11475" y="0"/>
                    </a:cubicBezTo>
                    <a:cubicBezTo>
                      <a:pt x="8016" y="0"/>
                      <a:pt x="4894" y="3837"/>
                      <a:pt x="4134" y="9095"/>
                    </a:cubicBezTo>
                    <a:cubicBezTo>
                      <a:pt x="3797" y="9095"/>
                      <a:pt x="3797" y="9095"/>
                      <a:pt x="3797" y="9095"/>
                    </a:cubicBezTo>
                    <a:cubicBezTo>
                      <a:pt x="1688" y="9095"/>
                      <a:pt x="0" y="11937"/>
                      <a:pt x="0" y="15347"/>
                    </a:cubicBezTo>
                    <a:cubicBezTo>
                      <a:pt x="0" y="18900"/>
                      <a:pt x="1603" y="21600"/>
                      <a:pt x="3712" y="216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2842A2"/>
                </a:solidFill>
                <a:miter lim="400000"/>
              </a:ln>
            </p:spPr>
            <p:txBody>
              <a:bodyPr tIns="45720" bIns="45720"/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EE56724B-6101-49A7-A119-FB6B168A7E5D}"/>
                </a:ext>
              </a:extLst>
            </p:cNvPr>
            <p:cNvSpPr txBox="1"/>
            <p:nvPr/>
          </p:nvSpPr>
          <p:spPr>
            <a:xfrm>
              <a:off x="4642690" y="3935098"/>
              <a:ext cx="178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4"/>
                  </a:solidFill>
                  <a:latin typeface="Adobe Garamond Pro" panose="02020502060506020403" pitchFamily="18" charset="0"/>
                </a:defRPr>
              </a:lvl1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lt"/>
                  <a:cs typeface="+mn-ea"/>
                  <a:sym typeface="+mn-lt"/>
                </a:rPr>
                <a:t>后端测试</a:t>
              </a:r>
            </a:p>
          </p:txBody>
        </p:sp>
      </p:grpSp>
      <p:grpSp>
        <p:nvGrpSpPr>
          <p:cNvPr id="21" name="Group 8">
            <a:extLst>
              <a:ext uri="{FF2B5EF4-FFF2-40B4-BE49-F238E27FC236}">
                <a16:creationId xmlns:a16="http://schemas.microsoft.com/office/drawing/2014/main" id="{FB1BE691-F0FF-47C0-B39F-385A4DD5DD9E}"/>
              </a:ext>
            </a:extLst>
          </p:cNvPr>
          <p:cNvGrpSpPr/>
          <p:nvPr/>
        </p:nvGrpSpPr>
        <p:grpSpPr>
          <a:xfrm>
            <a:off x="2153335" y="4840365"/>
            <a:ext cx="3524376" cy="1768243"/>
            <a:chOff x="4650178" y="5213119"/>
            <a:chExt cx="3524376" cy="1768243"/>
          </a:xfrm>
        </p:grpSpPr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84BA1FC7-B228-40B7-918B-1EF7E29A5029}"/>
                </a:ext>
              </a:extLst>
            </p:cNvPr>
            <p:cNvSpPr/>
            <p:nvPr/>
          </p:nvSpPr>
          <p:spPr>
            <a:xfrm>
              <a:off x="4650178" y="5213119"/>
              <a:ext cx="3524376" cy="1768243"/>
            </a:xfrm>
            <a:custGeom>
              <a:avLst/>
              <a:gdLst>
                <a:gd name="connsiteX0" fmla="*/ 0 w 3524376"/>
                <a:gd name="connsiteY0" fmla="*/ 908343 h 1750076"/>
                <a:gd name="connsiteX1" fmla="*/ 841733 w 3524376"/>
                <a:gd name="connsiteY1" fmla="*/ 1750076 h 1750076"/>
                <a:gd name="connsiteX2" fmla="*/ 3524376 w 3524376"/>
                <a:gd name="connsiteY2" fmla="*/ 1750076 h 1750076"/>
                <a:gd name="connsiteX3" fmla="*/ 1774300 w 3524376"/>
                <a:gd name="connsiteY3" fmla="*/ 0 h 1750076"/>
                <a:gd name="connsiteX4" fmla="*/ 0 w 3524376"/>
                <a:gd name="connsiteY4" fmla="*/ 908343 h 1750076"/>
                <a:gd name="connsiteX0" fmla="*/ 0 w 3524376"/>
                <a:gd name="connsiteY0" fmla="*/ 938621 h 1780354"/>
                <a:gd name="connsiteX1" fmla="*/ 841733 w 3524376"/>
                <a:gd name="connsiteY1" fmla="*/ 1780354 h 1780354"/>
                <a:gd name="connsiteX2" fmla="*/ 3524376 w 3524376"/>
                <a:gd name="connsiteY2" fmla="*/ 1780354 h 1780354"/>
                <a:gd name="connsiteX3" fmla="*/ 1762189 w 3524376"/>
                <a:gd name="connsiteY3" fmla="*/ 0 h 1780354"/>
                <a:gd name="connsiteX4" fmla="*/ 0 w 3524376"/>
                <a:gd name="connsiteY4" fmla="*/ 938621 h 1780354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44022 w 3524376"/>
                <a:gd name="connsiteY3" fmla="*/ 0 h 1768243"/>
                <a:gd name="connsiteX4" fmla="*/ 0 w 3524376"/>
                <a:gd name="connsiteY4" fmla="*/ 926510 h 1768243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56133 w 3524376"/>
                <a:gd name="connsiteY3" fmla="*/ 0 h 1768243"/>
                <a:gd name="connsiteX4" fmla="*/ 0 w 3524376"/>
                <a:gd name="connsiteY4" fmla="*/ 926510 h 176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376" h="1768243">
                  <a:moveTo>
                    <a:pt x="0" y="926510"/>
                  </a:moveTo>
                  <a:lnTo>
                    <a:pt x="841733" y="1768243"/>
                  </a:lnTo>
                  <a:lnTo>
                    <a:pt x="3524376" y="1768243"/>
                  </a:lnTo>
                  <a:lnTo>
                    <a:pt x="1756133" y="0"/>
                  </a:lnTo>
                  <a:lnTo>
                    <a:pt x="0" y="92651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6000">
                  <a:schemeClr val="accent5">
                    <a:alpha val="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Rectangle: Rounded Corners 31">
              <a:extLst>
                <a:ext uri="{FF2B5EF4-FFF2-40B4-BE49-F238E27FC236}">
                  <a16:creationId xmlns:a16="http://schemas.microsoft.com/office/drawing/2014/main" id="{73EC6D76-377B-42A9-A25D-C33D2FD97102}"/>
                </a:ext>
              </a:extLst>
            </p:cNvPr>
            <p:cNvSpPr/>
            <p:nvPr/>
          </p:nvSpPr>
          <p:spPr>
            <a:xfrm>
              <a:off x="4656137" y="5213119"/>
              <a:ext cx="1756229" cy="937436"/>
            </a:xfrm>
            <a:prstGeom prst="roundRect">
              <a:avLst>
                <a:gd name="adj" fmla="val 0"/>
              </a:avLst>
            </a:prstGeom>
            <a:solidFill>
              <a:srgbClr val="2842A2"/>
            </a:solidFill>
            <a:ln w="25400">
              <a:noFill/>
            </a:ln>
            <a:effectLst>
              <a:outerShdw blurRad="9144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Shape 909">
              <a:extLst>
                <a:ext uri="{FF2B5EF4-FFF2-40B4-BE49-F238E27FC236}">
                  <a16:creationId xmlns:a16="http://schemas.microsoft.com/office/drawing/2014/main" id="{0AC2A295-D9F0-4D08-9A7D-BF1CF452AD7F}"/>
                </a:ext>
              </a:extLst>
            </p:cNvPr>
            <p:cNvSpPr/>
            <p:nvPr/>
          </p:nvSpPr>
          <p:spPr>
            <a:xfrm>
              <a:off x="5382591" y="5480071"/>
              <a:ext cx="269569" cy="202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" y="9000"/>
                  </a:moveTo>
                  <a:cubicBezTo>
                    <a:pt x="675" y="12600"/>
                    <a:pt x="675" y="12600"/>
                    <a:pt x="675" y="12600"/>
                  </a:cubicBezTo>
                  <a:cubicBezTo>
                    <a:pt x="675" y="12825"/>
                    <a:pt x="506" y="13050"/>
                    <a:pt x="337" y="13050"/>
                  </a:cubicBezTo>
                  <a:cubicBezTo>
                    <a:pt x="169" y="13050"/>
                    <a:pt x="0" y="12825"/>
                    <a:pt x="0" y="12600"/>
                  </a:cubicBezTo>
                  <a:cubicBezTo>
                    <a:pt x="0" y="9000"/>
                    <a:pt x="0" y="9000"/>
                    <a:pt x="0" y="9000"/>
                  </a:cubicBezTo>
                  <a:cubicBezTo>
                    <a:pt x="0" y="8775"/>
                    <a:pt x="169" y="8550"/>
                    <a:pt x="337" y="8550"/>
                  </a:cubicBezTo>
                  <a:cubicBezTo>
                    <a:pt x="506" y="8550"/>
                    <a:pt x="675" y="8775"/>
                    <a:pt x="675" y="9000"/>
                  </a:cubicBezTo>
                  <a:close/>
                  <a:moveTo>
                    <a:pt x="3038" y="4500"/>
                  </a:moveTo>
                  <a:cubicBezTo>
                    <a:pt x="2869" y="4500"/>
                    <a:pt x="2700" y="4725"/>
                    <a:pt x="2700" y="4950"/>
                  </a:cubicBezTo>
                  <a:cubicBezTo>
                    <a:pt x="2700" y="16200"/>
                    <a:pt x="2700" y="16200"/>
                    <a:pt x="2700" y="16200"/>
                  </a:cubicBezTo>
                  <a:cubicBezTo>
                    <a:pt x="2700" y="16425"/>
                    <a:pt x="2869" y="16650"/>
                    <a:pt x="3038" y="16650"/>
                  </a:cubicBezTo>
                  <a:cubicBezTo>
                    <a:pt x="3206" y="16650"/>
                    <a:pt x="3375" y="16425"/>
                    <a:pt x="3375" y="16200"/>
                  </a:cubicBezTo>
                  <a:cubicBezTo>
                    <a:pt x="3375" y="4950"/>
                    <a:pt x="3375" y="4950"/>
                    <a:pt x="3375" y="4950"/>
                  </a:cubicBezTo>
                  <a:cubicBezTo>
                    <a:pt x="3375" y="4725"/>
                    <a:pt x="3206" y="4500"/>
                    <a:pt x="3038" y="4500"/>
                  </a:cubicBezTo>
                  <a:close/>
                  <a:moveTo>
                    <a:pt x="8100" y="4950"/>
                  </a:moveTo>
                  <a:cubicBezTo>
                    <a:pt x="7931" y="4950"/>
                    <a:pt x="7763" y="5175"/>
                    <a:pt x="7763" y="5400"/>
                  </a:cubicBezTo>
                  <a:cubicBezTo>
                    <a:pt x="7763" y="15750"/>
                    <a:pt x="7763" y="15750"/>
                    <a:pt x="7763" y="15750"/>
                  </a:cubicBezTo>
                  <a:cubicBezTo>
                    <a:pt x="7763" y="15975"/>
                    <a:pt x="7931" y="16200"/>
                    <a:pt x="8100" y="16200"/>
                  </a:cubicBezTo>
                  <a:cubicBezTo>
                    <a:pt x="8269" y="16200"/>
                    <a:pt x="8438" y="15975"/>
                    <a:pt x="8438" y="15750"/>
                  </a:cubicBezTo>
                  <a:cubicBezTo>
                    <a:pt x="8438" y="5400"/>
                    <a:pt x="8438" y="5400"/>
                    <a:pt x="8438" y="5400"/>
                  </a:cubicBezTo>
                  <a:cubicBezTo>
                    <a:pt x="8438" y="5175"/>
                    <a:pt x="8269" y="4950"/>
                    <a:pt x="8100" y="4950"/>
                  </a:cubicBezTo>
                  <a:close/>
                  <a:moveTo>
                    <a:pt x="10800" y="8100"/>
                  </a:moveTo>
                  <a:cubicBezTo>
                    <a:pt x="10631" y="8100"/>
                    <a:pt x="10462" y="8325"/>
                    <a:pt x="10462" y="8550"/>
                  </a:cubicBezTo>
                  <a:cubicBezTo>
                    <a:pt x="10462" y="12600"/>
                    <a:pt x="10462" y="12600"/>
                    <a:pt x="10462" y="12600"/>
                  </a:cubicBezTo>
                  <a:cubicBezTo>
                    <a:pt x="10462" y="12825"/>
                    <a:pt x="10631" y="13050"/>
                    <a:pt x="10800" y="13050"/>
                  </a:cubicBezTo>
                  <a:cubicBezTo>
                    <a:pt x="10969" y="13050"/>
                    <a:pt x="11138" y="12825"/>
                    <a:pt x="11138" y="12600"/>
                  </a:cubicBezTo>
                  <a:cubicBezTo>
                    <a:pt x="11138" y="8550"/>
                    <a:pt x="11138" y="8550"/>
                    <a:pt x="11138" y="8550"/>
                  </a:cubicBezTo>
                  <a:cubicBezTo>
                    <a:pt x="11138" y="8325"/>
                    <a:pt x="10969" y="8100"/>
                    <a:pt x="10800" y="8100"/>
                  </a:cubicBezTo>
                  <a:close/>
                  <a:moveTo>
                    <a:pt x="13163" y="4950"/>
                  </a:moveTo>
                  <a:cubicBezTo>
                    <a:pt x="12994" y="4950"/>
                    <a:pt x="12825" y="5175"/>
                    <a:pt x="12825" y="5400"/>
                  </a:cubicBezTo>
                  <a:cubicBezTo>
                    <a:pt x="12825" y="15750"/>
                    <a:pt x="12825" y="15750"/>
                    <a:pt x="12825" y="15750"/>
                  </a:cubicBezTo>
                  <a:cubicBezTo>
                    <a:pt x="12825" y="15975"/>
                    <a:pt x="12994" y="16200"/>
                    <a:pt x="13163" y="16200"/>
                  </a:cubicBezTo>
                  <a:cubicBezTo>
                    <a:pt x="13331" y="16200"/>
                    <a:pt x="13500" y="15975"/>
                    <a:pt x="13500" y="15750"/>
                  </a:cubicBezTo>
                  <a:cubicBezTo>
                    <a:pt x="13500" y="5400"/>
                    <a:pt x="13500" y="5400"/>
                    <a:pt x="13500" y="5400"/>
                  </a:cubicBezTo>
                  <a:cubicBezTo>
                    <a:pt x="13500" y="5175"/>
                    <a:pt x="13331" y="4950"/>
                    <a:pt x="13163" y="4950"/>
                  </a:cubicBezTo>
                  <a:close/>
                  <a:moveTo>
                    <a:pt x="15863" y="450"/>
                  </a:moveTo>
                  <a:cubicBezTo>
                    <a:pt x="15694" y="450"/>
                    <a:pt x="15525" y="675"/>
                    <a:pt x="15525" y="900"/>
                  </a:cubicBezTo>
                  <a:cubicBezTo>
                    <a:pt x="15525" y="21150"/>
                    <a:pt x="15525" y="21150"/>
                    <a:pt x="15525" y="21150"/>
                  </a:cubicBezTo>
                  <a:cubicBezTo>
                    <a:pt x="15525" y="21375"/>
                    <a:pt x="15694" y="21600"/>
                    <a:pt x="15863" y="21600"/>
                  </a:cubicBezTo>
                  <a:cubicBezTo>
                    <a:pt x="16031" y="21600"/>
                    <a:pt x="16200" y="21375"/>
                    <a:pt x="16200" y="21150"/>
                  </a:cubicBezTo>
                  <a:cubicBezTo>
                    <a:pt x="16200" y="900"/>
                    <a:pt x="16200" y="900"/>
                    <a:pt x="16200" y="900"/>
                  </a:cubicBezTo>
                  <a:cubicBezTo>
                    <a:pt x="16200" y="675"/>
                    <a:pt x="16031" y="450"/>
                    <a:pt x="15863" y="450"/>
                  </a:cubicBezTo>
                  <a:close/>
                  <a:moveTo>
                    <a:pt x="5400" y="0"/>
                  </a:moveTo>
                  <a:cubicBezTo>
                    <a:pt x="5231" y="0"/>
                    <a:pt x="5063" y="225"/>
                    <a:pt x="5063" y="450"/>
                  </a:cubicBezTo>
                  <a:cubicBezTo>
                    <a:pt x="5063" y="21150"/>
                    <a:pt x="5063" y="21150"/>
                    <a:pt x="5063" y="21150"/>
                  </a:cubicBezTo>
                  <a:cubicBezTo>
                    <a:pt x="5063" y="21375"/>
                    <a:pt x="5231" y="21600"/>
                    <a:pt x="5400" y="21600"/>
                  </a:cubicBezTo>
                  <a:cubicBezTo>
                    <a:pt x="5569" y="21600"/>
                    <a:pt x="5738" y="21375"/>
                    <a:pt x="5738" y="21150"/>
                  </a:cubicBezTo>
                  <a:cubicBezTo>
                    <a:pt x="5738" y="450"/>
                    <a:pt x="5738" y="450"/>
                    <a:pt x="5738" y="450"/>
                  </a:cubicBezTo>
                  <a:cubicBezTo>
                    <a:pt x="5738" y="225"/>
                    <a:pt x="5569" y="0"/>
                    <a:pt x="5400" y="0"/>
                  </a:cubicBezTo>
                  <a:close/>
                  <a:moveTo>
                    <a:pt x="18563" y="4950"/>
                  </a:moveTo>
                  <a:cubicBezTo>
                    <a:pt x="18394" y="4950"/>
                    <a:pt x="18225" y="5175"/>
                    <a:pt x="18225" y="5400"/>
                  </a:cubicBezTo>
                  <a:cubicBezTo>
                    <a:pt x="18225" y="16200"/>
                    <a:pt x="18225" y="16200"/>
                    <a:pt x="18225" y="16200"/>
                  </a:cubicBezTo>
                  <a:cubicBezTo>
                    <a:pt x="18225" y="16425"/>
                    <a:pt x="18394" y="16650"/>
                    <a:pt x="18563" y="16650"/>
                  </a:cubicBezTo>
                  <a:cubicBezTo>
                    <a:pt x="18731" y="16650"/>
                    <a:pt x="18900" y="16425"/>
                    <a:pt x="18900" y="16200"/>
                  </a:cubicBezTo>
                  <a:cubicBezTo>
                    <a:pt x="18900" y="5400"/>
                    <a:pt x="18900" y="5400"/>
                    <a:pt x="18900" y="5400"/>
                  </a:cubicBezTo>
                  <a:cubicBezTo>
                    <a:pt x="18900" y="5175"/>
                    <a:pt x="18731" y="4950"/>
                    <a:pt x="18563" y="4950"/>
                  </a:cubicBezTo>
                  <a:close/>
                  <a:moveTo>
                    <a:pt x="21262" y="8100"/>
                  </a:moveTo>
                  <a:cubicBezTo>
                    <a:pt x="21094" y="8100"/>
                    <a:pt x="20925" y="8325"/>
                    <a:pt x="20925" y="8550"/>
                  </a:cubicBezTo>
                  <a:cubicBezTo>
                    <a:pt x="20925" y="13050"/>
                    <a:pt x="20925" y="13050"/>
                    <a:pt x="20925" y="13050"/>
                  </a:cubicBezTo>
                  <a:cubicBezTo>
                    <a:pt x="20925" y="13275"/>
                    <a:pt x="21094" y="13500"/>
                    <a:pt x="21262" y="13500"/>
                  </a:cubicBezTo>
                  <a:cubicBezTo>
                    <a:pt x="21431" y="13500"/>
                    <a:pt x="21600" y="13275"/>
                    <a:pt x="21600" y="13050"/>
                  </a:cubicBezTo>
                  <a:cubicBezTo>
                    <a:pt x="21600" y="8550"/>
                    <a:pt x="21600" y="8550"/>
                    <a:pt x="21600" y="8550"/>
                  </a:cubicBezTo>
                  <a:cubicBezTo>
                    <a:pt x="21600" y="8325"/>
                    <a:pt x="21431" y="8100"/>
                    <a:pt x="21262" y="81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solidFill>
                <a:srgbClr val="FFC107"/>
              </a:solidFill>
              <a:miter lim="400000"/>
            </a:ln>
          </p:spPr>
          <p:txBody>
            <a:bodyPr tIns="45720" bIns="45720"/>
            <a:lstStyle/>
            <a:p>
              <a:pPr>
                <a:defRPr sz="3600">
                  <a:latin typeface="等线"/>
                  <a:ea typeface="等线"/>
                  <a:cs typeface="等线"/>
                  <a:sym typeface="等线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97B063AB-55B2-49D5-B347-F2262B1CA9AE}"/>
                </a:ext>
              </a:extLst>
            </p:cNvPr>
            <p:cNvSpPr txBox="1"/>
            <p:nvPr/>
          </p:nvSpPr>
          <p:spPr>
            <a:xfrm>
              <a:off x="4656138" y="5727908"/>
              <a:ext cx="178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4"/>
                  </a:solidFill>
                  <a:latin typeface="Adobe Garamond Pro" panose="02020502060506020403" pitchFamily="18" charset="0"/>
                </a:defRPr>
              </a:lvl1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cs typeface="+mn-ea"/>
                  <a:sym typeface="+mn-lt"/>
                </a:rPr>
                <a:t>智能合约编写</a:t>
              </a: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3.5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金彭德</a:t>
            </a: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809241B7-36EC-465C-B1FA-A6D2A2B0F950}"/>
              </a:ext>
            </a:extLst>
          </p:cNvPr>
          <p:cNvSpPr/>
          <p:nvPr/>
        </p:nvSpPr>
        <p:spPr>
          <a:xfrm>
            <a:off x="3986093" y="2077582"/>
            <a:ext cx="47864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▫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后端代码开发，完成了政府模块和用户模块的业务逻辑开发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293BEAAB-A368-47AD-8855-CF9CD55AA3AE}"/>
              </a:ext>
            </a:extLst>
          </p:cNvPr>
          <p:cNvSpPr/>
          <p:nvPr/>
        </p:nvSpPr>
        <p:spPr>
          <a:xfrm>
            <a:off x="3981996" y="3475040"/>
            <a:ext cx="4786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▫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测试后端政府模块的所有功能点和用户模块的部分功能点。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750AD91D-3F42-4EDD-B5CF-679DCE4477EA}"/>
              </a:ext>
            </a:extLst>
          </p:cNvPr>
          <p:cNvSpPr/>
          <p:nvPr/>
        </p:nvSpPr>
        <p:spPr>
          <a:xfrm>
            <a:off x="3981996" y="4962193"/>
            <a:ext cx="47864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▫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实现了政府的智能合约以及部分用户智能合约。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6A544F-6396-49B0-A79A-09671D13DBB2}"/>
              </a:ext>
            </a:extLst>
          </p:cNvPr>
          <p:cNvSpPr txBox="1"/>
          <p:nvPr/>
        </p:nvSpPr>
        <p:spPr>
          <a:xfrm>
            <a:off x="584868" y="997180"/>
            <a:ext cx="258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工作总览</a:t>
            </a:r>
          </a:p>
        </p:txBody>
      </p:sp>
    </p:spTree>
    <p:extLst>
      <p:ext uri="{BB962C8B-B14F-4D97-AF65-F5344CB8AC3E}">
        <p14:creationId xmlns:p14="http://schemas.microsoft.com/office/powerpoint/2010/main" val="187199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政府上传区域信息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A66247-9F98-4B63-B496-11B64892D54D}"/>
              </a:ext>
            </a:extLst>
          </p:cNvPr>
          <p:cNvGrpSpPr/>
          <p:nvPr/>
        </p:nvGrpSpPr>
        <p:grpSpPr>
          <a:xfrm>
            <a:off x="1290261" y="2349274"/>
            <a:ext cx="3154310" cy="3155508"/>
            <a:chOff x="1876253" y="2488552"/>
            <a:chExt cx="2991927" cy="2993064"/>
          </a:xfrm>
          <a:solidFill>
            <a:schemeClr val="accent3"/>
          </a:solidFill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CC0980E0-37F2-4103-93C6-758F9327B584}"/>
                </a:ext>
              </a:extLst>
            </p:cNvPr>
            <p:cNvSpPr/>
            <p:nvPr/>
          </p:nvSpPr>
          <p:spPr bwMode="auto">
            <a:xfrm>
              <a:off x="2987410" y="4028915"/>
              <a:ext cx="1880770" cy="1452701"/>
            </a:xfrm>
            <a:custGeom>
              <a:avLst/>
              <a:gdLst>
                <a:gd name="T0" fmla="*/ 552 w 606"/>
                <a:gd name="T1" fmla="*/ 0 h 468"/>
                <a:gd name="T2" fmla="*/ 538 w 606"/>
                <a:gd name="T3" fmla="*/ 8 h 468"/>
                <a:gd name="T4" fmla="*/ 539 w 606"/>
                <a:gd name="T5" fmla="*/ 24 h 468"/>
                <a:gd name="T6" fmla="*/ 555 w 606"/>
                <a:gd name="T7" fmla="*/ 72 h 468"/>
                <a:gd name="T8" fmla="*/ 487 w 606"/>
                <a:gd name="T9" fmla="*/ 131 h 468"/>
                <a:gd name="T10" fmla="*/ 420 w 606"/>
                <a:gd name="T11" fmla="*/ 72 h 468"/>
                <a:gd name="T12" fmla="*/ 436 w 606"/>
                <a:gd name="T13" fmla="*/ 24 h 468"/>
                <a:gd name="T14" fmla="*/ 437 w 606"/>
                <a:gd name="T15" fmla="*/ 8 h 468"/>
                <a:gd name="T16" fmla="*/ 422 w 606"/>
                <a:gd name="T17" fmla="*/ 0 h 468"/>
                <a:gd name="T18" fmla="*/ 374 w 606"/>
                <a:gd name="T19" fmla="*/ 0 h 468"/>
                <a:gd name="T20" fmla="*/ 138 w 606"/>
                <a:gd name="T21" fmla="*/ 236 h 468"/>
                <a:gd name="T22" fmla="*/ 138 w 606"/>
                <a:gd name="T23" fmla="*/ 287 h 468"/>
                <a:gd name="T24" fmla="*/ 124 w 606"/>
                <a:gd name="T25" fmla="*/ 317 h 468"/>
                <a:gd name="T26" fmla="*/ 116 w 606"/>
                <a:gd name="T27" fmla="*/ 324 h 468"/>
                <a:gd name="T28" fmla="*/ 110 w 606"/>
                <a:gd name="T29" fmla="*/ 327 h 468"/>
                <a:gd name="T30" fmla="*/ 72 w 606"/>
                <a:gd name="T31" fmla="*/ 324 h 468"/>
                <a:gd name="T32" fmla="*/ 34 w 606"/>
                <a:gd name="T33" fmla="*/ 310 h 468"/>
                <a:gd name="T34" fmla="*/ 0 w 606"/>
                <a:gd name="T35" fmla="*/ 352 h 468"/>
                <a:gd name="T36" fmla="*/ 34 w 606"/>
                <a:gd name="T37" fmla="*/ 395 h 468"/>
                <a:gd name="T38" fmla="*/ 72 w 606"/>
                <a:gd name="T39" fmla="*/ 381 h 468"/>
                <a:gd name="T40" fmla="*/ 110 w 606"/>
                <a:gd name="T41" fmla="*/ 378 h 468"/>
                <a:gd name="T42" fmla="*/ 116 w 606"/>
                <a:gd name="T43" fmla="*/ 381 h 468"/>
                <a:gd name="T44" fmla="*/ 124 w 606"/>
                <a:gd name="T45" fmla="*/ 388 h 468"/>
                <a:gd name="T46" fmla="*/ 138 w 606"/>
                <a:gd name="T47" fmla="*/ 417 h 468"/>
                <a:gd name="T48" fmla="*/ 138 w 606"/>
                <a:gd name="T49" fmla="*/ 418 h 468"/>
                <a:gd name="T50" fmla="*/ 138 w 606"/>
                <a:gd name="T51" fmla="*/ 424 h 468"/>
                <a:gd name="T52" fmla="*/ 138 w 606"/>
                <a:gd name="T53" fmla="*/ 425 h 468"/>
                <a:gd name="T54" fmla="*/ 138 w 606"/>
                <a:gd name="T55" fmla="*/ 428 h 468"/>
                <a:gd name="T56" fmla="*/ 138 w 606"/>
                <a:gd name="T57" fmla="*/ 468 h 468"/>
                <a:gd name="T58" fmla="*/ 606 w 606"/>
                <a:gd name="T59" fmla="*/ 0 h 468"/>
                <a:gd name="T60" fmla="*/ 552 w 606"/>
                <a:gd name="T6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6" h="468">
                  <a:moveTo>
                    <a:pt x="552" y="0"/>
                  </a:moveTo>
                  <a:cubicBezTo>
                    <a:pt x="547" y="1"/>
                    <a:pt x="541" y="3"/>
                    <a:pt x="538" y="8"/>
                  </a:cubicBezTo>
                  <a:cubicBezTo>
                    <a:pt x="535" y="13"/>
                    <a:pt x="536" y="20"/>
                    <a:pt x="539" y="24"/>
                  </a:cubicBezTo>
                  <a:cubicBezTo>
                    <a:pt x="540" y="27"/>
                    <a:pt x="555" y="56"/>
                    <a:pt x="555" y="72"/>
                  </a:cubicBezTo>
                  <a:cubicBezTo>
                    <a:pt x="555" y="105"/>
                    <a:pt x="524" y="131"/>
                    <a:pt x="487" y="131"/>
                  </a:cubicBezTo>
                  <a:cubicBezTo>
                    <a:pt x="450" y="131"/>
                    <a:pt x="420" y="105"/>
                    <a:pt x="420" y="72"/>
                  </a:cubicBezTo>
                  <a:cubicBezTo>
                    <a:pt x="420" y="56"/>
                    <a:pt x="435" y="27"/>
                    <a:pt x="436" y="24"/>
                  </a:cubicBezTo>
                  <a:cubicBezTo>
                    <a:pt x="438" y="20"/>
                    <a:pt x="440" y="13"/>
                    <a:pt x="437" y="8"/>
                  </a:cubicBezTo>
                  <a:cubicBezTo>
                    <a:pt x="434" y="3"/>
                    <a:pt x="427" y="1"/>
                    <a:pt x="422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67" y="127"/>
                    <a:pt x="265" y="229"/>
                    <a:pt x="138" y="236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99"/>
                    <a:pt x="132" y="310"/>
                    <a:pt x="124" y="317"/>
                  </a:cubicBezTo>
                  <a:cubicBezTo>
                    <a:pt x="122" y="320"/>
                    <a:pt x="119" y="322"/>
                    <a:pt x="116" y="324"/>
                  </a:cubicBezTo>
                  <a:cubicBezTo>
                    <a:pt x="114" y="325"/>
                    <a:pt x="112" y="326"/>
                    <a:pt x="110" y="327"/>
                  </a:cubicBezTo>
                  <a:cubicBezTo>
                    <a:pt x="99" y="331"/>
                    <a:pt x="85" y="331"/>
                    <a:pt x="72" y="324"/>
                  </a:cubicBezTo>
                  <a:cubicBezTo>
                    <a:pt x="59" y="317"/>
                    <a:pt x="40" y="310"/>
                    <a:pt x="34" y="310"/>
                  </a:cubicBezTo>
                  <a:cubicBezTo>
                    <a:pt x="15" y="310"/>
                    <a:pt x="0" y="329"/>
                    <a:pt x="0" y="352"/>
                  </a:cubicBezTo>
                  <a:cubicBezTo>
                    <a:pt x="0" y="376"/>
                    <a:pt x="15" y="395"/>
                    <a:pt x="34" y="395"/>
                  </a:cubicBezTo>
                  <a:cubicBezTo>
                    <a:pt x="40" y="395"/>
                    <a:pt x="59" y="388"/>
                    <a:pt x="72" y="381"/>
                  </a:cubicBezTo>
                  <a:cubicBezTo>
                    <a:pt x="85" y="374"/>
                    <a:pt x="99" y="374"/>
                    <a:pt x="110" y="378"/>
                  </a:cubicBezTo>
                  <a:cubicBezTo>
                    <a:pt x="112" y="379"/>
                    <a:pt x="114" y="380"/>
                    <a:pt x="116" y="381"/>
                  </a:cubicBezTo>
                  <a:cubicBezTo>
                    <a:pt x="119" y="383"/>
                    <a:pt x="122" y="385"/>
                    <a:pt x="124" y="388"/>
                  </a:cubicBezTo>
                  <a:cubicBezTo>
                    <a:pt x="131" y="395"/>
                    <a:pt x="136" y="405"/>
                    <a:pt x="138" y="417"/>
                  </a:cubicBezTo>
                  <a:cubicBezTo>
                    <a:pt x="138" y="418"/>
                    <a:pt x="138" y="418"/>
                    <a:pt x="138" y="418"/>
                  </a:cubicBezTo>
                  <a:cubicBezTo>
                    <a:pt x="138" y="424"/>
                    <a:pt x="138" y="424"/>
                    <a:pt x="138" y="424"/>
                  </a:cubicBezTo>
                  <a:cubicBezTo>
                    <a:pt x="138" y="425"/>
                    <a:pt x="138" y="425"/>
                    <a:pt x="138" y="425"/>
                  </a:cubicBezTo>
                  <a:cubicBezTo>
                    <a:pt x="138" y="428"/>
                    <a:pt x="138" y="428"/>
                    <a:pt x="138" y="428"/>
                  </a:cubicBezTo>
                  <a:cubicBezTo>
                    <a:pt x="138" y="468"/>
                    <a:pt x="138" y="468"/>
                    <a:pt x="138" y="468"/>
                  </a:cubicBezTo>
                  <a:cubicBezTo>
                    <a:pt x="393" y="461"/>
                    <a:pt x="599" y="255"/>
                    <a:pt x="606" y="0"/>
                  </a:cubicBezTo>
                  <a:lnTo>
                    <a:pt x="5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1D6FEEC-4E2C-455F-9095-B08BB3651E6B}"/>
                </a:ext>
              </a:extLst>
            </p:cNvPr>
            <p:cNvSpPr/>
            <p:nvPr/>
          </p:nvSpPr>
          <p:spPr bwMode="auto">
            <a:xfrm>
              <a:off x="3415477" y="2488552"/>
              <a:ext cx="1452701" cy="1862553"/>
            </a:xfrm>
            <a:custGeom>
              <a:avLst/>
              <a:gdLst>
                <a:gd name="T0" fmla="*/ 0 w 468"/>
                <a:gd name="T1" fmla="*/ 0 h 600"/>
                <a:gd name="T2" fmla="*/ 0 w 468"/>
                <a:gd name="T3" fmla="*/ 55 h 600"/>
                <a:gd name="T4" fmla="*/ 9 w 468"/>
                <a:gd name="T5" fmla="*/ 70 h 600"/>
                <a:gd name="T6" fmla="*/ 26 w 468"/>
                <a:gd name="T7" fmla="*/ 69 h 600"/>
                <a:gd name="T8" fmla="*/ 77 w 468"/>
                <a:gd name="T9" fmla="*/ 52 h 600"/>
                <a:gd name="T10" fmla="*/ 138 w 468"/>
                <a:gd name="T11" fmla="*/ 122 h 600"/>
                <a:gd name="T12" fmla="*/ 77 w 468"/>
                <a:gd name="T13" fmla="*/ 192 h 600"/>
                <a:gd name="T14" fmla="*/ 26 w 468"/>
                <a:gd name="T15" fmla="*/ 176 h 600"/>
                <a:gd name="T16" fmla="*/ 9 w 468"/>
                <a:gd name="T17" fmla="*/ 175 h 600"/>
                <a:gd name="T18" fmla="*/ 0 w 468"/>
                <a:gd name="T19" fmla="*/ 191 h 600"/>
                <a:gd name="T20" fmla="*/ 0 w 468"/>
                <a:gd name="T21" fmla="*/ 233 h 600"/>
                <a:gd name="T22" fmla="*/ 236 w 468"/>
                <a:gd name="T23" fmla="*/ 469 h 600"/>
                <a:gd name="T24" fmla="*/ 287 w 468"/>
                <a:gd name="T25" fmla="*/ 469 h 600"/>
                <a:gd name="T26" fmla="*/ 317 w 468"/>
                <a:gd name="T27" fmla="*/ 482 h 600"/>
                <a:gd name="T28" fmla="*/ 323 w 468"/>
                <a:gd name="T29" fmla="*/ 490 h 600"/>
                <a:gd name="T30" fmla="*/ 324 w 468"/>
                <a:gd name="T31" fmla="*/ 493 h 600"/>
                <a:gd name="T32" fmla="*/ 325 w 468"/>
                <a:gd name="T33" fmla="*/ 493 h 600"/>
                <a:gd name="T34" fmla="*/ 326 w 468"/>
                <a:gd name="T35" fmla="*/ 496 h 600"/>
                <a:gd name="T36" fmla="*/ 326 w 468"/>
                <a:gd name="T37" fmla="*/ 496 h 600"/>
                <a:gd name="T38" fmla="*/ 326 w 468"/>
                <a:gd name="T39" fmla="*/ 496 h 600"/>
                <a:gd name="T40" fmla="*/ 328 w 468"/>
                <a:gd name="T41" fmla="*/ 509 h 600"/>
                <a:gd name="T42" fmla="*/ 328 w 468"/>
                <a:gd name="T43" fmla="*/ 509 h 600"/>
                <a:gd name="T44" fmla="*/ 328 w 468"/>
                <a:gd name="T45" fmla="*/ 514 h 600"/>
                <a:gd name="T46" fmla="*/ 328 w 468"/>
                <a:gd name="T47" fmla="*/ 514 h 600"/>
                <a:gd name="T48" fmla="*/ 327 w 468"/>
                <a:gd name="T49" fmla="*/ 523 h 600"/>
                <a:gd name="T50" fmla="*/ 326 w 468"/>
                <a:gd name="T51" fmla="*/ 523 h 600"/>
                <a:gd name="T52" fmla="*/ 325 w 468"/>
                <a:gd name="T53" fmla="*/ 527 h 600"/>
                <a:gd name="T54" fmla="*/ 325 w 468"/>
                <a:gd name="T55" fmla="*/ 528 h 600"/>
                <a:gd name="T56" fmla="*/ 323 w 468"/>
                <a:gd name="T57" fmla="*/ 532 h 600"/>
                <a:gd name="T58" fmla="*/ 310 w 468"/>
                <a:gd name="T59" fmla="*/ 568 h 600"/>
                <a:gd name="T60" fmla="*/ 349 w 468"/>
                <a:gd name="T61" fmla="*/ 600 h 600"/>
                <a:gd name="T62" fmla="*/ 389 w 468"/>
                <a:gd name="T63" fmla="*/ 568 h 600"/>
                <a:gd name="T64" fmla="*/ 376 w 468"/>
                <a:gd name="T65" fmla="*/ 532 h 600"/>
                <a:gd name="T66" fmla="*/ 374 w 468"/>
                <a:gd name="T67" fmla="*/ 528 h 600"/>
                <a:gd name="T68" fmla="*/ 374 w 468"/>
                <a:gd name="T69" fmla="*/ 528 h 600"/>
                <a:gd name="T70" fmla="*/ 372 w 468"/>
                <a:gd name="T71" fmla="*/ 523 h 600"/>
                <a:gd name="T72" fmla="*/ 372 w 468"/>
                <a:gd name="T73" fmla="*/ 523 h 600"/>
                <a:gd name="T74" fmla="*/ 371 w 468"/>
                <a:gd name="T75" fmla="*/ 514 h 600"/>
                <a:gd name="T76" fmla="*/ 371 w 468"/>
                <a:gd name="T77" fmla="*/ 514 h 600"/>
                <a:gd name="T78" fmla="*/ 370 w 468"/>
                <a:gd name="T79" fmla="*/ 509 h 600"/>
                <a:gd name="T80" fmla="*/ 370 w 468"/>
                <a:gd name="T81" fmla="*/ 509 h 600"/>
                <a:gd name="T82" fmla="*/ 373 w 468"/>
                <a:gd name="T83" fmla="*/ 496 h 600"/>
                <a:gd name="T84" fmla="*/ 374 w 468"/>
                <a:gd name="T85" fmla="*/ 493 h 600"/>
                <a:gd name="T86" fmla="*/ 374 w 468"/>
                <a:gd name="T87" fmla="*/ 493 h 600"/>
                <a:gd name="T88" fmla="*/ 376 w 468"/>
                <a:gd name="T89" fmla="*/ 490 h 600"/>
                <a:gd name="T90" fmla="*/ 382 w 468"/>
                <a:gd name="T91" fmla="*/ 482 h 600"/>
                <a:gd name="T92" fmla="*/ 410 w 468"/>
                <a:gd name="T93" fmla="*/ 469 h 600"/>
                <a:gd name="T94" fmla="*/ 411 w 468"/>
                <a:gd name="T95" fmla="*/ 469 h 600"/>
                <a:gd name="T96" fmla="*/ 417 w 468"/>
                <a:gd name="T97" fmla="*/ 469 h 600"/>
                <a:gd name="T98" fmla="*/ 418 w 468"/>
                <a:gd name="T99" fmla="*/ 469 h 600"/>
                <a:gd name="T100" fmla="*/ 421 w 468"/>
                <a:gd name="T101" fmla="*/ 469 h 600"/>
                <a:gd name="T102" fmla="*/ 468 w 468"/>
                <a:gd name="T103" fmla="*/ 469 h 600"/>
                <a:gd name="T104" fmla="*/ 0 w 468"/>
                <a:gd name="T105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8" h="600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1" y="60"/>
                    <a:pt x="3" y="67"/>
                    <a:pt x="9" y="70"/>
                  </a:cubicBezTo>
                  <a:cubicBezTo>
                    <a:pt x="13" y="73"/>
                    <a:pt x="19" y="72"/>
                    <a:pt x="26" y="69"/>
                  </a:cubicBezTo>
                  <a:cubicBezTo>
                    <a:pt x="29" y="67"/>
                    <a:pt x="60" y="52"/>
                    <a:pt x="77" y="52"/>
                  </a:cubicBezTo>
                  <a:cubicBezTo>
                    <a:pt x="111" y="52"/>
                    <a:pt x="138" y="84"/>
                    <a:pt x="138" y="122"/>
                  </a:cubicBezTo>
                  <a:cubicBezTo>
                    <a:pt x="138" y="161"/>
                    <a:pt x="111" y="192"/>
                    <a:pt x="77" y="192"/>
                  </a:cubicBezTo>
                  <a:cubicBezTo>
                    <a:pt x="60" y="192"/>
                    <a:pt x="29" y="177"/>
                    <a:pt x="26" y="176"/>
                  </a:cubicBezTo>
                  <a:cubicBezTo>
                    <a:pt x="19" y="172"/>
                    <a:pt x="13" y="172"/>
                    <a:pt x="9" y="175"/>
                  </a:cubicBezTo>
                  <a:cubicBezTo>
                    <a:pt x="3" y="178"/>
                    <a:pt x="1" y="186"/>
                    <a:pt x="0" y="191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27" y="240"/>
                    <a:pt x="229" y="342"/>
                    <a:pt x="236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99" y="470"/>
                    <a:pt x="310" y="475"/>
                    <a:pt x="317" y="482"/>
                  </a:cubicBezTo>
                  <a:cubicBezTo>
                    <a:pt x="319" y="485"/>
                    <a:pt x="321" y="487"/>
                    <a:pt x="323" y="490"/>
                  </a:cubicBezTo>
                  <a:cubicBezTo>
                    <a:pt x="323" y="491"/>
                    <a:pt x="324" y="492"/>
                    <a:pt x="324" y="493"/>
                  </a:cubicBezTo>
                  <a:cubicBezTo>
                    <a:pt x="324" y="493"/>
                    <a:pt x="325" y="493"/>
                    <a:pt x="325" y="493"/>
                  </a:cubicBezTo>
                  <a:cubicBezTo>
                    <a:pt x="325" y="494"/>
                    <a:pt x="325" y="495"/>
                    <a:pt x="326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7" y="500"/>
                    <a:pt x="328" y="505"/>
                    <a:pt x="328" y="509"/>
                  </a:cubicBezTo>
                  <a:cubicBezTo>
                    <a:pt x="328" y="509"/>
                    <a:pt x="328" y="509"/>
                    <a:pt x="328" y="509"/>
                  </a:cubicBezTo>
                  <a:cubicBezTo>
                    <a:pt x="328" y="511"/>
                    <a:pt x="328" y="512"/>
                    <a:pt x="328" y="514"/>
                  </a:cubicBezTo>
                  <a:cubicBezTo>
                    <a:pt x="328" y="514"/>
                    <a:pt x="328" y="514"/>
                    <a:pt x="328" y="514"/>
                  </a:cubicBezTo>
                  <a:cubicBezTo>
                    <a:pt x="328" y="517"/>
                    <a:pt x="327" y="520"/>
                    <a:pt x="327" y="523"/>
                  </a:cubicBezTo>
                  <a:cubicBezTo>
                    <a:pt x="327" y="523"/>
                    <a:pt x="327" y="523"/>
                    <a:pt x="326" y="523"/>
                  </a:cubicBezTo>
                  <a:cubicBezTo>
                    <a:pt x="326" y="525"/>
                    <a:pt x="326" y="526"/>
                    <a:pt x="325" y="527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24" y="530"/>
                    <a:pt x="324" y="531"/>
                    <a:pt x="323" y="532"/>
                  </a:cubicBezTo>
                  <a:cubicBezTo>
                    <a:pt x="317" y="545"/>
                    <a:pt x="310" y="562"/>
                    <a:pt x="310" y="568"/>
                  </a:cubicBezTo>
                  <a:cubicBezTo>
                    <a:pt x="310" y="586"/>
                    <a:pt x="328" y="600"/>
                    <a:pt x="349" y="600"/>
                  </a:cubicBezTo>
                  <a:cubicBezTo>
                    <a:pt x="371" y="600"/>
                    <a:pt x="389" y="586"/>
                    <a:pt x="389" y="568"/>
                  </a:cubicBezTo>
                  <a:cubicBezTo>
                    <a:pt x="389" y="562"/>
                    <a:pt x="382" y="545"/>
                    <a:pt x="376" y="532"/>
                  </a:cubicBezTo>
                  <a:cubicBezTo>
                    <a:pt x="375" y="531"/>
                    <a:pt x="375" y="530"/>
                    <a:pt x="374" y="528"/>
                  </a:cubicBezTo>
                  <a:cubicBezTo>
                    <a:pt x="374" y="528"/>
                    <a:pt x="374" y="528"/>
                    <a:pt x="374" y="528"/>
                  </a:cubicBezTo>
                  <a:cubicBezTo>
                    <a:pt x="373" y="526"/>
                    <a:pt x="373" y="525"/>
                    <a:pt x="372" y="523"/>
                  </a:cubicBezTo>
                  <a:cubicBezTo>
                    <a:pt x="372" y="523"/>
                    <a:pt x="372" y="523"/>
                    <a:pt x="372" y="523"/>
                  </a:cubicBezTo>
                  <a:cubicBezTo>
                    <a:pt x="371" y="520"/>
                    <a:pt x="371" y="517"/>
                    <a:pt x="371" y="514"/>
                  </a:cubicBezTo>
                  <a:cubicBezTo>
                    <a:pt x="371" y="514"/>
                    <a:pt x="371" y="514"/>
                    <a:pt x="371" y="514"/>
                  </a:cubicBezTo>
                  <a:cubicBezTo>
                    <a:pt x="370" y="512"/>
                    <a:pt x="370" y="511"/>
                    <a:pt x="370" y="509"/>
                  </a:cubicBezTo>
                  <a:cubicBezTo>
                    <a:pt x="370" y="509"/>
                    <a:pt x="370" y="509"/>
                    <a:pt x="370" y="509"/>
                  </a:cubicBezTo>
                  <a:cubicBezTo>
                    <a:pt x="371" y="505"/>
                    <a:pt x="371" y="500"/>
                    <a:pt x="373" y="496"/>
                  </a:cubicBezTo>
                  <a:cubicBezTo>
                    <a:pt x="373" y="495"/>
                    <a:pt x="374" y="494"/>
                    <a:pt x="374" y="493"/>
                  </a:cubicBezTo>
                  <a:cubicBezTo>
                    <a:pt x="374" y="493"/>
                    <a:pt x="374" y="493"/>
                    <a:pt x="374" y="493"/>
                  </a:cubicBezTo>
                  <a:cubicBezTo>
                    <a:pt x="375" y="492"/>
                    <a:pt x="375" y="491"/>
                    <a:pt x="376" y="490"/>
                  </a:cubicBezTo>
                  <a:cubicBezTo>
                    <a:pt x="378" y="487"/>
                    <a:pt x="380" y="485"/>
                    <a:pt x="382" y="482"/>
                  </a:cubicBezTo>
                  <a:cubicBezTo>
                    <a:pt x="389" y="475"/>
                    <a:pt x="399" y="470"/>
                    <a:pt x="410" y="469"/>
                  </a:cubicBezTo>
                  <a:cubicBezTo>
                    <a:pt x="411" y="469"/>
                    <a:pt x="411" y="469"/>
                    <a:pt x="411" y="469"/>
                  </a:cubicBezTo>
                  <a:cubicBezTo>
                    <a:pt x="417" y="469"/>
                    <a:pt x="417" y="469"/>
                    <a:pt x="417" y="469"/>
                  </a:cubicBezTo>
                  <a:cubicBezTo>
                    <a:pt x="418" y="469"/>
                    <a:pt x="418" y="469"/>
                    <a:pt x="418" y="469"/>
                  </a:cubicBezTo>
                  <a:cubicBezTo>
                    <a:pt x="421" y="469"/>
                    <a:pt x="421" y="469"/>
                    <a:pt x="421" y="469"/>
                  </a:cubicBezTo>
                  <a:cubicBezTo>
                    <a:pt x="468" y="469"/>
                    <a:pt x="468" y="469"/>
                    <a:pt x="468" y="469"/>
                  </a:cubicBezTo>
                  <a:cubicBezTo>
                    <a:pt x="461" y="214"/>
                    <a:pt x="255" y="8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FFA28415-8AAB-4BB9-864D-DCCD84FDAD43}"/>
                </a:ext>
              </a:extLst>
            </p:cNvPr>
            <p:cNvSpPr/>
            <p:nvPr/>
          </p:nvSpPr>
          <p:spPr bwMode="auto">
            <a:xfrm>
              <a:off x="1876253" y="2488552"/>
              <a:ext cx="1880770" cy="1456116"/>
            </a:xfrm>
            <a:custGeom>
              <a:avLst/>
              <a:gdLst>
                <a:gd name="T0" fmla="*/ 573 w 606"/>
                <a:gd name="T1" fmla="*/ 80 h 469"/>
                <a:gd name="T2" fmla="*/ 535 w 606"/>
                <a:gd name="T3" fmla="*/ 94 h 469"/>
                <a:gd name="T4" fmla="*/ 496 w 606"/>
                <a:gd name="T5" fmla="*/ 96 h 469"/>
                <a:gd name="T6" fmla="*/ 491 w 606"/>
                <a:gd name="T7" fmla="*/ 94 h 469"/>
                <a:gd name="T8" fmla="*/ 482 w 606"/>
                <a:gd name="T9" fmla="*/ 87 h 469"/>
                <a:gd name="T10" fmla="*/ 469 w 606"/>
                <a:gd name="T11" fmla="*/ 58 h 469"/>
                <a:gd name="T12" fmla="*/ 468 w 606"/>
                <a:gd name="T13" fmla="*/ 57 h 469"/>
                <a:gd name="T14" fmla="*/ 468 w 606"/>
                <a:gd name="T15" fmla="*/ 51 h 469"/>
                <a:gd name="T16" fmla="*/ 468 w 606"/>
                <a:gd name="T17" fmla="*/ 50 h 469"/>
                <a:gd name="T18" fmla="*/ 468 w 606"/>
                <a:gd name="T19" fmla="*/ 47 h 469"/>
                <a:gd name="T20" fmla="*/ 468 w 606"/>
                <a:gd name="T21" fmla="*/ 0 h 469"/>
                <a:gd name="T22" fmla="*/ 0 w 606"/>
                <a:gd name="T23" fmla="*/ 469 h 469"/>
                <a:gd name="T24" fmla="*/ 47 w 606"/>
                <a:gd name="T25" fmla="*/ 468 h 469"/>
                <a:gd name="T26" fmla="*/ 62 w 606"/>
                <a:gd name="T27" fmla="*/ 460 h 469"/>
                <a:gd name="T28" fmla="*/ 61 w 606"/>
                <a:gd name="T29" fmla="*/ 443 h 469"/>
                <a:gd name="T30" fmla="*/ 44 w 606"/>
                <a:gd name="T31" fmla="*/ 392 h 469"/>
                <a:gd name="T32" fmla="*/ 114 w 606"/>
                <a:gd name="T33" fmla="*/ 330 h 469"/>
                <a:gd name="T34" fmla="*/ 185 w 606"/>
                <a:gd name="T35" fmla="*/ 392 h 469"/>
                <a:gd name="T36" fmla="*/ 168 w 606"/>
                <a:gd name="T37" fmla="*/ 442 h 469"/>
                <a:gd name="T38" fmla="*/ 167 w 606"/>
                <a:gd name="T39" fmla="*/ 460 h 469"/>
                <a:gd name="T40" fmla="*/ 183 w 606"/>
                <a:gd name="T41" fmla="*/ 469 h 469"/>
                <a:gd name="T42" fmla="*/ 232 w 606"/>
                <a:gd name="T43" fmla="*/ 469 h 469"/>
                <a:gd name="T44" fmla="*/ 468 w 606"/>
                <a:gd name="T45" fmla="*/ 233 h 469"/>
                <a:gd name="T46" fmla="*/ 468 w 606"/>
                <a:gd name="T47" fmla="*/ 188 h 469"/>
                <a:gd name="T48" fmla="*/ 482 w 606"/>
                <a:gd name="T49" fmla="*/ 158 h 469"/>
                <a:gd name="T50" fmla="*/ 491 w 606"/>
                <a:gd name="T51" fmla="*/ 151 h 469"/>
                <a:gd name="T52" fmla="*/ 496 w 606"/>
                <a:gd name="T53" fmla="*/ 148 h 469"/>
                <a:gd name="T54" fmla="*/ 535 w 606"/>
                <a:gd name="T55" fmla="*/ 151 h 469"/>
                <a:gd name="T56" fmla="*/ 573 w 606"/>
                <a:gd name="T57" fmla="*/ 165 h 469"/>
                <a:gd name="T58" fmla="*/ 606 w 606"/>
                <a:gd name="T59" fmla="*/ 122 h 469"/>
                <a:gd name="T60" fmla="*/ 573 w 606"/>
                <a:gd name="T61" fmla="*/ 8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6" h="469">
                  <a:moveTo>
                    <a:pt x="573" y="80"/>
                  </a:moveTo>
                  <a:cubicBezTo>
                    <a:pt x="566" y="80"/>
                    <a:pt x="547" y="87"/>
                    <a:pt x="535" y="94"/>
                  </a:cubicBezTo>
                  <a:cubicBezTo>
                    <a:pt x="521" y="100"/>
                    <a:pt x="508" y="101"/>
                    <a:pt x="496" y="96"/>
                  </a:cubicBezTo>
                  <a:cubicBezTo>
                    <a:pt x="494" y="96"/>
                    <a:pt x="492" y="95"/>
                    <a:pt x="491" y="94"/>
                  </a:cubicBezTo>
                  <a:cubicBezTo>
                    <a:pt x="487" y="92"/>
                    <a:pt x="485" y="90"/>
                    <a:pt x="482" y="87"/>
                  </a:cubicBezTo>
                  <a:cubicBezTo>
                    <a:pt x="475" y="80"/>
                    <a:pt x="470" y="70"/>
                    <a:pt x="469" y="58"/>
                  </a:cubicBezTo>
                  <a:cubicBezTo>
                    <a:pt x="468" y="57"/>
                    <a:pt x="468" y="57"/>
                    <a:pt x="468" y="57"/>
                  </a:cubicBezTo>
                  <a:cubicBezTo>
                    <a:pt x="468" y="51"/>
                    <a:pt x="468" y="51"/>
                    <a:pt x="468" y="51"/>
                  </a:cubicBezTo>
                  <a:cubicBezTo>
                    <a:pt x="468" y="50"/>
                    <a:pt x="468" y="50"/>
                    <a:pt x="468" y="50"/>
                  </a:cubicBezTo>
                  <a:cubicBezTo>
                    <a:pt x="468" y="47"/>
                    <a:pt x="468" y="47"/>
                    <a:pt x="468" y="47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213" y="8"/>
                    <a:pt x="7" y="214"/>
                    <a:pt x="0" y="469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52" y="468"/>
                    <a:pt x="59" y="465"/>
                    <a:pt x="62" y="460"/>
                  </a:cubicBezTo>
                  <a:cubicBezTo>
                    <a:pt x="66" y="454"/>
                    <a:pt x="64" y="447"/>
                    <a:pt x="61" y="443"/>
                  </a:cubicBezTo>
                  <a:cubicBezTo>
                    <a:pt x="59" y="439"/>
                    <a:pt x="44" y="409"/>
                    <a:pt x="44" y="392"/>
                  </a:cubicBezTo>
                  <a:cubicBezTo>
                    <a:pt x="44" y="358"/>
                    <a:pt x="76" y="330"/>
                    <a:pt x="114" y="330"/>
                  </a:cubicBezTo>
                  <a:cubicBezTo>
                    <a:pt x="153" y="330"/>
                    <a:pt x="185" y="358"/>
                    <a:pt x="185" y="392"/>
                  </a:cubicBezTo>
                  <a:cubicBezTo>
                    <a:pt x="185" y="409"/>
                    <a:pt x="169" y="439"/>
                    <a:pt x="168" y="442"/>
                  </a:cubicBezTo>
                  <a:cubicBezTo>
                    <a:pt x="165" y="447"/>
                    <a:pt x="163" y="454"/>
                    <a:pt x="167" y="460"/>
                  </a:cubicBezTo>
                  <a:cubicBezTo>
                    <a:pt x="170" y="466"/>
                    <a:pt x="178" y="468"/>
                    <a:pt x="183" y="469"/>
                  </a:cubicBezTo>
                  <a:cubicBezTo>
                    <a:pt x="232" y="469"/>
                    <a:pt x="232" y="469"/>
                    <a:pt x="232" y="469"/>
                  </a:cubicBezTo>
                  <a:cubicBezTo>
                    <a:pt x="239" y="342"/>
                    <a:pt x="341" y="240"/>
                    <a:pt x="468" y="233"/>
                  </a:cubicBezTo>
                  <a:cubicBezTo>
                    <a:pt x="468" y="188"/>
                    <a:pt x="468" y="188"/>
                    <a:pt x="468" y="188"/>
                  </a:cubicBezTo>
                  <a:cubicBezTo>
                    <a:pt x="470" y="176"/>
                    <a:pt x="475" y="165"/>
                    <a:pt x="482" y="158"/>
                  </a:cubicBezTo>
                  <a:cubicBezTo>
                    <a:pt x="485" y="155"/>
                    <a:pt x="487" y="153"/>
                    <a:pt x="491" y="151"/>
                  </a:cubicBezTo>
                  <a:cubicBezTo>
                    <a:pt x="492" y="150"/>
                    <a:pt x="494" y="149"/>
                    <a:pt x="496" y="148"/>
                  </a:cubicBezTo>
                  <a:cubicBezTo>
                    <a:pt x="508" y="143"/>
                    <a:pt x="521" y="144"/>
                    <a:pt x="535" y="151"/>
                  </a:cubicBezTo>
                  <a:cubicBezTo>
                    <a:pt x="547" y="158"/>
                    <a:pt x="566" y="165"/>
                    <a:pt x="573" y="165"/>
                  </a:cubicBezTo>
                  <a:cubicBezTo>
                    <a:pt x="591" y="165"/>
                    <a:pt x="606" y="146"/>
                    <a:pt x="606" y="122"/>
                  </a:cubicBezTo>
                  <a:cubicBezTo>
                    <a:pt x="606" y="99"/>
                    <a:pt x="591" y="80"/>
                    <a:pt x="57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31F3CF11-497D-46B2-933C-ED4BBE09A5DE}"/>
                </a:ext>
              </a:extLst>
            </p:cNvPr>
            <p:cNvSpPr/>
            <p:nvPr/>
          </p:nvSpPr>
          <p:spPr bwMode="auto">
            <a:xfrm>
              <a:off x="1876253" y="3599707"/>
              <a:ext cx="1452701" cy="1881908"/>
            </a:xfrm>
            <a:custGeom>
              <a:avLst/>
              <a:gdLst>
                <a:gd name="T0" fmla="*/ 392 w 468"/>
                <a:gd name="T1" fmla="*/ 420 h 606"/>
                <a:gd name="T2" fmla="*/ 442 w 468"/>
                <a:gd name="T3" fmla="*/ 437 h 606"/>
                <a:gd name="T4" fmla="*/ 460 w 468"/>
                <a:gd name="T5" fmla="*/ 438 h 606"/>
                <a:gd name="T6" fmla="*/ 468 w 468"/>
                <a:gd name="T7" fmla="*/ 422 h 606"/>
                <a:gd name="T8" fmla="*/ 468 w 468"/>
                <a:gd name="T9" fmla="*/ 374 h 606"/>
                <a:gd name="T10" fmla="*/ 232 w 468"/>
                <a:gd name="T11" fmla="*/ 138 h 606"/>
                <a:gd name="T12" fmla="*/ 180 w 468"/>
                <a:gd name="T13" fmla="*/ 138 h 606"/>
                <a:gd name="T14" fmla="*/ 143 w 468"/>
                <a:gd name="T15" fmla="*/ 116 h 606"/>
                <a:gd name="T16" fmla="*/ 140 w 468"/>
                <a:gd name="T17" fmla="*/ 111 h 606"/>
                <a:gd name="T18" fmla="*/ 143 w 468"/>
                <a:gd name="T19" fmla="*/ 72 h 606"/>
                <a:gd name="T20" fmla="*/ 157 w 468"/>
                <a:gd name="T21" fmla="*/ 34 h 606"/>
                <a:gd name="T22" fmla="*/ 114 w 468"/>
                <a:gd name="T23" fmla="*/ 0 h 606"/>
                <a:gd name="T24" fmla="*/ 72 w 468"/>
                <a:gd name="T25" fmla="*/ 34 h 606"/>
                <a:gd name="T26" fmla="*/ 86 w 468"/>
                <a:gd name="T27" fmla="*/ 72 h 606"/>
                <a:gd name="T28" fmla="*/ 89 w 468"/>
                <a:gd name="T29" fmla="*/ 111 h 606"/>
                <a:gd name="T30" fmla="*/ 86 w 468"/>
                <a:gd name="T31" fmla="*/ 116 h 606"/>
                <a:gd name="T32" fmla="*/ 50 w 468"/>
                <a:gd name="T33" fmla="*/ 138 h 606"/>
                <a:gd name="T34" fmla="*/ 49 w 468"/>
                <a:gd name="T35" fmla="*/ 138 h 606"/>
                <a:gd name="T36" fmla="*/ 43 w 468"/>
                <a:gd name="T37" fmla="*/ 138 h 606"/>
                <a:gd name="T38" fmla="*/ 42 w 468"/>
                <a:gd name="T39" fmla="*/ 138 h 606"/>
                <a:gd name="T40" fmla="*/ 39 w 468"/>
                <a:gd name="T41" fmla="*/ 138 h 606"/>
                <a:gd name="T42" fmla="*/ 0 w 468"/>
                <a:gd name="T43" fmla="*/ 138 h 606"/>
                <a:gd name="T44" fmla="*/ 468 w 468"/>
                <a:gd name="T45" fmla="*/ 606 h 606"/>
                <a:gd name="T46" fmla="*/ 468 w 468"/>
                <a:gd name="T47" fmla="*/ 558 h 606"/>
                <a:gd name="T48" fmla="*/ 460 w 468"/>
                <a:gd name="T49" fmla="*/ 543 h 606"/>
                <a:gd name="T50" fmla="*/ 442 w 468"/>
                <a:gd name="T51" fmla="*/ 544 h 606"/>
                <a:gd name="T52" fmla="*/ 392 w 468"/>
                <a:gd name="T53" fmla="*/ 561 h 606"/>
                <a:gd name="T54" fmla="*/ 330 w 468"/>
                <a:gd name="T55" fmla="*/ 490 h 606"/>
                <a:gd name="T56" fmla="*/ 392 w 468"/>
                <a:gd name="T57" fmla="*/ 42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8" h="606">
                  <a:moveTo>
                    <a:pt x="392" y="420"/>
                  </a:moveTo>
                  <a:cubicBezTo>
                    <a:pt x="409" y="420"/>
                    <a:pt x="439" y="435"/>
                    <a:pt x="442" y="437"/>
                  </a:cubicBezTo>
                  <a:cubicBezTo>
                    <a:pt x="449" y="441"/>
                    <a:pt x="455" y="441"/>
                    <a:pt x="460" y="438"/>
                  </a:cubicBezTo>
                  <a:cubicBezTo>
                    <a:pt x="466" y="435"/>
                    <a:pt x="468" y="427"/>
                    <a:pt x="468" y="422"/>
                  </a:cubicBezTo>
                  <a:cubicBezTo>
                    <a:pt x="468" y="374"/>
                    <a:pt x="468" y="374"/>
                    <a:pt x="468" y="374"/>
                  </a:cubicBezTo>
                  <a:cubicBezTo>
                    <a:pt x="341" y="367"/>
                    <a:pt x="239" y="265"/>
                    <a:pt x="232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64" y="136"/>
                    <a:pt x="150" y="128"/>
                    <a:pt x="143" y="116"/>
                  </a:cubicBezTo>
                  <a:cubicBezTo>
                    <a:pt x="142" y="114"/>
                    <a:pt x="141" y="112"/>
                    <a:pt x="140" y="111"/>
                  </a:cubicBezTo>
                  <a:cubicBezTo>
                    <a:pt x="136" y="99"/>
                    <a:pt x="136" y="85"/>
                    <a:pt x="143" y="72"/>
                  </a:cubicBezTo>
                  <a:cubicBezTo>
                    <a:pt x="150" y="59"/>
                    <a:pt x="157" y="40"/>
                    <a:pt x="157" y="34"/>
                  </a:cubicBezTo>
                  <a:cubicBezTo>
                    <a:pt x="157" y="15"/>
                    <a:pt x="138" y="0"/>
                    <a:pt x="114" y="0"/>
                  </a:cubicBezTo>
                  <a:cubicBezTo>
                    <a:pt x="91" y="0"/>
                    <a:pt x="72" y="15"/>
                    <a:pt x="72" y="34"/>
                  </a:cubicBezTo>
                  <a:cubicBezTo>
                    <a:pt x="72" y="40"/>
                    <a:pt x="79" y="59"/>
                    <a:pt x="86" y="72"/>
                  </a:cubicBezTo>
                  <a:cubicBezTo>
                    <a:pt x="92" y="85"/>
                    <a:pt x="93" y="99"/>
                    <a:pt x="89" y="111"/>
                  </a:cubicBezTo>
                  <a:cubicBezTo>
                    <a:pt x="88" y="112"/>
                    <a:pt x="87" y="114"/>
                    <a:pt x="86" y="116"/>
                  </a:cubicBezTo>
                  <a:cubicBezTo>
                    <a:pt x="79" y="128"/>
                    <a:pt x="66" y="136"/>
                    <a:pt x="50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7" y="393"/>
                    <a:pt x="213" y="599"/>
                    <a:pt x="468" y="606"/>
                  </a:cubicBezTo>
                  <a:cubicBezTo>
                    <a:pt x="468" y="558"/>
                    <a:pt x="468" y="558"/>
                    <a:pt x="468" y="558"/>
                  </a:cubicBezTo>
                  <a:cubicBezTo>
                    <a:pt x="467" y="553"/>
                    <a:pt x="465" y="546"/>
                    <a:pt x="460" y="543"/>
                  </a:cubicBezTo>
                  <a:cubicBezTo>
                    <a:pt x="455" y="540"/>
                    <a:pt x="449" y="540"/>
                    <a:pt x="442" y="544"/>
                  </a:cubicBezTo>
                  <a:cubicBezTo>
                    <a:pt x="439" y="545"/>
                    <a:pt x="409" y="561"/>
                    <a:pt x="392" y="561"/>
                  </a:cubicBezTo>
                  <a:cubicBezTo>
                    <a:pt x="358" y="561"/>
                    <a:pt x="330" y="529"/>
                    <a:pt x="330" y="490"/>
                  </a:cubicBezTo>
                  <a:cubicBezTo>
                    <a:pt x="330" y="452"/>
                    <a:pt x="358" y="420"/>
                    <a:pt x="392" y="42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9" name="TextBox 30">
              <a:extLst>
                <a:ext uri="{FF2B5EF4-FFF2-40B4-BE49-F238E27FC236}">
                  <a16:creationId xmlns:a16="http://schemas.microsoft.com/office/drawing/2014/main" id="{BCF911C7-832D-4A7C-AFB1-B3FB01CBBBC7}"/>
                </a:ext>
              </a:extLst>
            </p:cNvPr>
            <p:cNvSpPr txBox="1"/>
            <p:nvPr/>
          </p:nvSpPr>
          <p:spPr>
            <a:xfrm rot="19354060">
              <a:off x="2420871" y="3029775"/>
              <a:ext cx="903760" cy="323727"/>
            </a:xfrm>
            <a:prstGeom prst="rect">
              <a:avLst/>
            </a:prstGeom>
            <a:grp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id-ID" sz="2400" b="1" dirty="0">
                  <a:solidFill>
                    <a:schemeClr val="bg1"/>
                  </a:solidFill>
                  <a:latin typeface="+mj-lt"/>
                </a:rPr>
                <a:t>Step 01</a:t>
              </a:r>
            </a:p>
          </p:txBody>
        </p:sp>
        <p:sp>
          <p:nvSpPr>
            <p:cNvPr id="40" name="TextBox 31">
              <a:extLst>
                <a:ext uri="{FF2B5EF4-FFF2-40B4-BE49-F238E27FC236}">
                  <a16:creationId xmlns:a16="http://schemas.microsoft.com/office/drawing/2014/main" id="{F2BA7A7F-559A-4D3A-A8DF-995456163E2E}"/>
                </a:ext>
              </a:extLst>
            </p:cNvPr>
            <p:cNvSpPr txBox="1"/>
            <p:nvPr/>
          </p:nvSpPr>
          <p:spPr>
            <a:xfrm rot="3060043">
              <a:off x="3703962" y="3283139"/>
              <a:ext cx="903760" cy="32372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id-ID" sz="2400" b="1" dirty="0">
                  <a:solidFill>
                    <a:schemeClr val="bg1"/>
                  </a:solidFill>
                  <a:latin typeface="+mj-lt"/>
                </a:rPr>
                <a:t>Step 02</a:t>
              </a:r>
            </a:p>
          </p:txBody>
        </p:sp>
        <p:sp>
          <p:nvSpPr>
            <p:cNvPr id="41" name="TextBox 32">
              <a:extLst>
                <a:ext uri="{FF2B5EF4-FFF2-40B4-BE49-F238E27FC236}">
                  <a16:creationId xmlns:a16="http://schemas.microsoft.com/office/drawing/2014/main" id="{C7DBCCA2-65A9-4730-9706-81AB272D0E96}"/>
                </a:ext>
              </a:extLst>
            </p:cNvPr>
            <p:cNvSpPr txBox="1"/>
            <p:nvPr/>
          </p:nvSpPr>
          <p:spPr>
            <a:xfrm rot="19427176">
              <a:off x="3510939" y="4629932"/>
              <a:ext cx="903760" cy="323727"/>
            </a:xfrm>
            <a:prstGeom prst="rect">
              <a:avLst/>
            </a:prstGeom>
            <a:grp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id-ID" sz="2400" b="1" dirty="0">
                  <a:solidFill>
                    <a:schemeClr val="bg1"/>
                  </a:solidFill>
                  <a:latin typeface="+mj-lt"/>
                </a:rPr>
                <a:t>Step 0</a:t>
              </a:r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3</a:t>
              </a:r>
              <a:endParaRPr lang="id-ID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33">
              <a:extLst>
                <a:ext uri="{FF2B5EF4-FFF2-40B4-BE49-F238E27FC236}">
                  <a16:creationId xmlns:a16="http://schemas.microsoft.com/office/drawing/2014/main" id="{B72A448E-BD07-46CE-9F2F-021891D30185}"/>
                </a:ext>
              </a:extLst>
            </p:cNvPr>
            <p:cNvSpPr txBox="1"/>
            <p:nvPr/>
          </p:nvSpPr>
          <p:spPr>
            <a:xfrm rot="3219207">
              <a:off x="2020811" y="4418501"/>
              <a:ext cx="903760" cy="32372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id-ID" sz="2400" b="1" dirty="0">
                  <a:solidFill>
                    <a:schemeClr val="bg1"/>
                  </a:solidFill>
                  <a:latin typeface="+mj-lt"/>
                </a:rPr>
                <a:t>Step 0</a:t>
              </a:r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4</a:t>
              </a:r>
              <a:endParaRPr lang="id-ID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3" name="Group 97">
            <a:extLst>
              <a:ext uri="{FF2B5EF4-FFF2-40B4-BE49-F238E27FC236}">
                <a16:creationId xmlns:a16="http://schemas.microsoft.com/office/drawing/2014/main" id="{610403D0-4E0C-49CB-9DDA-6337EBE84873}"/>
              </a:ext>
            </a:extLst>
          </p:cNvPr>
          <p:cNvGrpSpPr/>
          <p:nvPr/>
        </p:nvGrpSpPr>
        <p:grpSpPr>
          <a:xfrm>
            <a:off x="5454133" y="3301958"/>
            <a:ext cx="489091" cy="489091"/>
            <a:chOff x="4965700" y="2505075"/>
            <a:chExt cx="782638" cy="782638"/>
          </a:xfrm>
          <a:solidFill>
            <a:schemeClr val="accent3"/>
          </a:solidFill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879AA1EB-965A-4647-8BC4-A69414F320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5700" y="2505075"/>
              <a:ext cx="782638" cy="782638"/>
            </a:xfrm>
            <a:custGeom>
              <a:avLst/>
              <a:gdLst>
                <a:gd name="T0" fmla="*/ 103 w 206"/>
                <a:gd name="T1" fmla="*/ 0 h 206"/>
                <a:gd name="T2" fmla="*/ 0 w 206"/>
                <a:gd name="T3" fmla="*/ 103 h 206"/>
                <a:gd name="T4" fmla="*/ 103 w 206"/>
                <a:gd name="T5" fmla="*/ 206 h 206"/>
                <a:gd name="T6" fmla="*/ 206 w 206"/>
                <a:gd name="T7" fmla="*/ 103 h 206"/>
                <a:gd name="T8" fmla="*/ 103 w 206"/>
                <a:gd name="T9" fmla="*/ 0 h 206"/>
                <a:gd name="T10" fmla="*/ 103 w 206"/>
                <a:gd name="T11" fmla="*/ 186 h 206"/>
                <a:gd name="T12" fmla="*/ 20 w 206"/>
                <a:gd name="T13" fmla="*/ 103 h 206"/>
                <a:gd name="T14" fmla="*/ 103 w 206"/>
                <a:gd name="T15" fmla="*/ 20 h 206"/>
                <a:gd name="T16" fmla="*/ 186 w 206"/>
                <a:gd name="T17" fmla="*/ 103 h 206"/>
                <a:gd name="T18" fmla="*/ 103 w 206"/>
                <a:gd name="T19" fmla="*/ 18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06">
                  <a:moveTo>
                    <a:pt x="103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ubicBezTo>
                    <a:pt x="160" y="206"/>
                    <a:pt x="206" y="160"/>
                    <a:pt x="206" y="103"/>
                  </a:cubicBezTo>
                  <a:cubicBezTo>
                    <a:pt x="206" y="46"/>
                    <a:pt x="160" y="0"/>
                    <a:pt x="103" y="0"/>
                  </a:cubicBezTo>
                  <a:close/>
                  <a:moveTo>
                    <a:pt x="103" y="186"/>
                  </a:moveTo>
                  <a:cubicBezTo>
                    <a:pt x="57" y="186"/>
                    <a:pt x="20" y="149"/>
                    <a:pt x="20" y="103"/>
                  </a:cubicBezTo>
                  <a:cubicBezTo>
                    <a:pt x="20" y="57"/>
                    <a:pt x="57" y="20"/>
                    <a:pt x="103" y="20"/>
                  </a:cubicBezTo>
                  <a:cubicBezTo>
                    <a:pt x="148" y="20"/>
                    <a:pt x="186" y="57"/>
                    <a:pt x="186" y="103"/>
                  </a:cubicBezTo>
                  <a:cubicBezTo>
                    <a:pt x="186" y="149"/>
                    <a:pt x="148" y="186"/>
                    <a:pt x="103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EEE50852-06A4-4682-9FC0-418A959E6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2709863"/>
              <a:ext cx="277813" cy="373063"/>
            </a:xfrm>
            <a:custGeom>
              <a:avLst/>
              <a:gdLst>
                <a:gd name="T0" fmla="*/ 71 w 73"/>
                <a:gd name="T1" fmla="*/ 44 h 98"/>
                <a:gd name="T2" fmla="*/ 10 w 73"/>
                <a:gd name="T3" fmla="*/ 1 h 98"/>
                <a:gd name="T4" fmla="*/ 3 w 73"/>
                <a:gd name="T5" fmla="*/ 1 h 98"/>
                <a:gd name="T6" fmla="*/ 0 w 73"/>
                <a:gd name="T7" fmla="*/ 6 h 98"/>
                <a:gd name="T8" fmla="*/ 0 w 73"/>
                <a:gd name="T9" fmla="*/ 92 h 98"/>
                <a:gd name="T10" fmla="*/ 3 w 73"/>
                <a:gd name="T11" fmla="*/ 97 h 98"/>
                <a:gd name="T12" fmla="*/ 6 w 73"/>
                <a:gd name="T13" fmla="*/ 98 h 98"/>
                <a:gd name="T14" fmla="*/ 10 w 73"/>
                <a:gd name="T15" fmla="*/ 97 h 98"/>
                <a:gd name="T16" fmla="*/ 71 w 73"/>
                <a:gd name="T17" fmla="*/ 54 h 98"/>
                <a:gd name="T18" fmla="*/ 73 w 73"/>
                <a:gd name="T19" fmla="*/ 49 h 98"/>
                <a:gd name="T20" fmla="*/ 71 w 73"/>
                <a:gd name="T21" fmla="*/ 44 h 98"/>
                <a:gd name="T22" fmla="*/ 12 w 73"/>
                <a:gd name="T23" fmla="*/ 80 h 98"/>
                <a:gd name="T24" fmla="*/ 12 w 73"/>
                <a:gd name="T25" fmla="*/ 18 h 98"/>
                <a:gd name="T26" fmla="*/ 57 w 73"/>
                <a:gd name="T27" fmla="*/ 49 h 98"/>
                <a:gd name="T28" fmla="*/ 12 w 73"/>
                <a:gd name="T29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98">
                  <a:moveTo>
                    <a:pt x="71" y="44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4"/>
                    <a:pt x="1" y="96"/>
                    <a:pt x="3" y="97"/>
                  </a:cubicBezTo>
                  <a:cubicBezTo>
                    <a:pt x="4" y="98"/>
                    <a:pt x="5" y="98"/>
                    <a:pt x="6" y="98"/>
                  </a:cubicBezTo>
                  <a:cubicBezTo>
                    <a:pt x="7" y="98"/>
                    <a:pt x="9" y="98"/>
                    <a:pt x="10" y="9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3"/>
                    <a:pt x="73" y="51"/>
                    <a:pt x="73" y="49"/>
                  </a:cubicBezTo>
                  <a:cubicBezTo>
                    <a:pt x="73" y="47"/>
                    <a:pt x="72" y="45"/>
                    <a:pt x="71" y="44"/>
                  </a:cubicBezTo>
                  <a:close/>
                  <a:moveTo>
                    <a:pt x="12" y="80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57" y="49"/>
                    <a:pt x="57" y="49"/>
                    <a:pt x="57" y="49"/>
                  </a:cubicBezTo>
                  <a:lnTo>
                    <a:pt x="1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grpSp>
        <p:nvGrpSpPr>
          <p:cNvPr id="46" name="Group 100">
            <a:extLst>
              <a:ext uri="{FF2B5EF4-FFF2-40B4-BE49-F238E27FC236}">
                <a16:creationId xmlns:a16="http://schemas.microsoft.com/office/drawing/2014/main" id="{DC39953C-44AB-44CB-857C-03DAEB9CE063}"/>
              </a:ext>
            </a:extLst>
          </p:cNvPr>
          <p:cNvGrpSpPr/>
          <p:nvPr/>
        </p:nvGrpSpPr>
        <p:grpSpPr>
          <a:xfrm>
            <a:off x="5453146" y="4225389"/>
            <a:ext cx="491068" cy="495300"/>
            <a:chOff x="4995862" y="2987676"/>
            <a:chExt cx="368301" cy="371475"/>
          </a:xfrm>
          <a:solidFill>
            <a:schemeClr val="accent3"/>
          </a:solidFill>
        </p:grpSpPr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58002914-3E22-483F-AC0C-65AAA8F2742D}"/>
                </a:ext>
              </a:extLst>
            </p:cNvPr>
            <p:cNvSpPr/>
            <p:nvPr/>
          </p:nvSpPr>
          <p:spPr bwMode="auto">
            <a:xfrm>
              <a:off x="5092700" y="3097213"/>
              <a:ext cx="174625" cy="158750"/>
            </a:xfrm>
            <a:custGeom>
              <a:avLst/>
              <a:gdLst>
                <a:gd name="T0" fmla="*/ 93 w 97"/>
                <a:gd name="T1" fmla="*/ 3 h 88"/>
                <a:gd name="T2" fmla="*/ 81 w 97"/>
                <a:gd name="T3" fmla="*/ 5 h 88"/>
                <a:gd name="T4" fmla="*/ 36 w 97"/>
                <a:gd name="T5" fmla="*/ 66 h 88"/>
                <a:gd name="T6" fmla="*/ 15 w 97"/>
                <a:gd name="T7" fmla="*/ 40 h 88"/>
                <a:gd name="T8" fmla="*/ 4 w 97"/>
                <a:gd name="T9" fmla="*/ 39 h 88"/>
                <a:gd name="T10" fmla="*/ 2 w 97"/>
                <a:gd name="T11" fmla="*/ 50 h 88"/>
                <a:gd name="T12" fmla="*/ 30 w 97"/>
                <a:gd name="T13" fmla="*/ 85 h 88"/>
                <a:gd name="T14" fmla="*/ 37 w 97"/>
                <a:gd name="T15" fmla="*/ 88 h 88"/>
                <a:gd name="T16" fmla="*/ 37 w 97"/>
                <a:gd name="T17" fmla="*/ 88 h 88"/>
                <a:gd name="T18" fmla="*/ 43 w 97"/>
                <a:gd name="T19" fmla="*/ 85 h 88"/>
                <a:gd name="T20" fmla="*/ 95 w 97"/>
                <a:gd name="T21" fmla="*/ 15 h 88"/>
                <a:gd name="T22" fmla="*/ 93 w 97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88">
                  <a:moveTo>
                    <a:pt x="93" y="3"/>
                  </a:moveTo>
                  <a:cubicBezTo>
                    <a:pt x="89" y="0"/>
                    <a:pt x="84" y="1"/>
                    <a:pt x="81" y="5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2" y="36"/>
                    <a:pt x="7" y="36"/>
                    <a:pt x="4" y="39"/>
                  </a:cubicBezTo>
                  <a:cubicBezTo>
                    <a:pt x="0" y="42"/>
                    <a:pt x="0" y="47"/>
                    <a:pt x="2" y="50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2" y="87"/>
                    <a:pt x="34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9" y="88"/>
                    <a:pt x="42" y="87"/>
                    <a:pt x="43" y="85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7" y="11"/>
                    <a:pt x="97" y="6"/>
                    <a:pt x="9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3A0EA860-ED61-47CF-B7FD-52BAF6C973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5862" y="2987676"/>
              <a:ext cx="368301" cy="371475"/>
            </a:xfrm>
            <a:custGeom>
              <a:avLst/>
              <a:gdLst>
                <a:gd name="T0" fmla="*/ 102 w 205"/>
                <a:gd name="T1" fmla="*/ 0 h 206"/>
                <a:gd name="T2" fmla="*/ 0 w 205"/>
                <a:gd name="T3" fmla="*/ 103 h 206"/>
                <a:gd name="T4" fmla="*/ 102 w 205"/>
                <a:gd name="T5" fmla="*/ 206 h 206"/>
                <a:gd name="T6" fmla="*/ 205 w 205"/>
                <a:gd name="T7" fmla="*/ 103 h 206"/>
                <a:gd name="T8" fmla="*/ 102 w 205"/>
                <a:gd name="T9" fmla="*/ 0 h 206"/>
                <a:gd name="T10" fmla="*/ 102 w 205"/>
                <a:gd name="T11" fmla="*/ 186 h 206"/>
                <a:gd name="T12" fmla="*/ 20 w 205"/>
                <a:gd name="T13" fmla="*/ 103 h 206"/>
                <a:gd name="T14" fmla="*/ 102 w 205"/>
                <a:gd name="T15" fmla="*/ 20 h 206"/>
                <a:gd name="T16" fmla="*/ 185 w 205"/>
                <a:gd name="T17" fmla="*/ 103 h 206"/>
                <a:gd name="T18" fmla="*/ 102 w 205"/>
                <a:gd name="T19" fmla="*/ 18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102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2" y="206"/>
                  </a:cubicBezTo>
                  <a:cubicBezTo>
                    <a:pt x="159" y="206"/>
                    <a:pt x="205" y="160"/>
                    <a:pt x="205" y="103"/>
                  </a:cubicBezTo>
                  <a:cubicBezTo>
                    <a:pt x="205" y="46"/>
                    <a:pt x="159" y="0"/>
                    <a:pt x="102" y="0"/>
                  </a:cubicBezTo>
                  <a:close/>
                  <a:moveTo>
                    <a:pt x="102" y="186"/>
                  </a:moveTo>
                  <a:cubicBezTo>
                    <a:pt x="57" y="186"/>
                    <a:pt x="20" y="149"/>
                    <a:pt x="20" y="103"/>
                  </a:cubicBezTo>
                  <a:cubicBezTo>
                    <a:pt x="20" y="57"/>
                    <a:pt x="57" y="20"/>
                    <a:pt x="102" y="20"/>
                  </a:cubicBezTo>
                  <a:cubicBezTo>
                    <a:pt x="148" y="20"/>
                    <a:pt x="185" y="57"/>
                    <a:pt x="185" y="103"/>
                  </a:cubicBezTo>
                  <a:cubicBezTo>
                    <a:pt x="185" y="149"/>
                    <a:pt x="148" y="186"/>
                    <a:pt x="102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sp>
        <p:nvSpPr>
          <p:cNvPr id="49" name="Freeform 24">
            <a:extLst>
              <a:ext uri="{FF2B5EF4-FFF2-40B4-BE49-F238E27FC236}">
                <a16:creationId xmlns:a16="http://schemas.microsoft.com/office/drawing/2014/main" id="{59BD4CDB-5504-4EEC-A0A6-02710D220703}"/>
              </a:ext>
            </a:extLst>
          </p:cNvPr>
          <p:cNvSpPr>
            <a:spLocks noEditPoints="1"/>
          </p:cNvSpPr>
          <p:nvPr/>
        </p:nvSpPr>
        <p:spPr bwMode="auto">
          <a:xfrm>
            <a:off x="5470416" y="5211755"/>
            <a:ext cx="456527" cy="493889"/>
          </a:xfrm>
          <a:custGeom>
            <a:avLst/>
            <a:gdLst>
              <a:gd name="T0" fmla="*/ 152 w 162"/>
              <a:gd name="T1" fmla="*/ 5 h 176"/>
              <a:gd name="T2" fmla="*/ 123 w 162"/>
              <a:gd name="T3" fmla="*/ 0 h 176"/>
              <a:gd name="T4" fmla="*/ 79 w 162"/>
              <a:gd name="T5" fmla="*/ 7 h 176"/>
              <a:gd name="T6" fmla="*/ 39 w 162"/>
              <a:gd name="T7" fmla="*/ 14 h 176"/>
              <a:gd name="T8" fmla="*/ 16 w 162"/>
              <a:gd name="T9" fmla="*/ 10 h 176"/>
              <a:gd name="T10" fmla="*/ 11 w 162"/>
              <a:gd name="T11" fmla="*/ 9 h 176"/>
              <a:gd name="T12" fmla="*/ 0 w 162"/>
              <a:gd name="T13" fmla="*/ 20 h 176"/>
              <a:gd name="T14" fmla="*/ 0 w 162"/>
              <a:gd name="T15" fmla="*/ 34 h 176"/>
              <a:gd name="T16" fmla="*/ 0 w 162"/>
              <a:gd name="T17" fmla="*/ 99 h 176"/>
              <a:gd name="T18" fmla="*/ 0 w 162"/>
              <a:gd name="T19" fmla="*/ 168 h 176"/>
              <a:gd name="T20" fmla="*/ 8 w 162"/>
              <a:gd name="T21" fmla="*/ 176 h 176"/>
              <a:gd name="T22" fmla="*/ 16 w 162"/>
              <a:gd name="T23" fmla="*/ 168 h 176"/>
              <a:gd name="T24" fmla="*/ 16 w 162"/>
              <a:gd name="T25" fmla="*/ 117 h 176"/>
              <a:gd name="T26" fmla="*/ 39 w 162"/>
              <a:gd name="T27" fmla="*/ 120 h 176"/>
              <a:gd name="T28" fmla="*/ 83 w 162"/>
              <a:gd name="T29" fmla="*/ 113 h 176"/>
              <a:gd name="T30" fmla="*/ 123 w 162"/>
              <a:gd name="T31" fmla="*/ 106 h 176"/>
              <a:gd name="T32" fmla="*/ 146 w 162"/>
              <a:gd name="T33" fmla="*/ 110 h 176"/>
              <a:gd name="T34" fmla="*/ 151 w 162"/>
              <a:gd name="T35" fmla="*/ 111 h 176"/>
              <a:gd name="T36" fmla="*/ 162 w 162"/>
              <a:gd name="T37" fmla="*/ 99 h 176"/>
              <a:gd name="T38" fmla="*/ 162 w 162"/>
              <a:gd name="T39" fmla="*/ 20 h 176"/>
              <a:gd name="T40" fmla="*/ 152 w 162"/>
              <a:gd name="T41" fmla="*/ 5 h 176"/>
              <a:gd name="T42" fmla="*/ 146 w 162"/>
              <a:gd name="T43" fmla="*/ 93 h 176"/>
              <a:gd name="T44" fmla="*/ 123 w 162"/>
              <a:gd name="T45" fmla="*/ 90 h 176"/>
              <a:gd name="T46" fmla="*/ 79 w 162"/>
              <a:gd name="T47" fmla="*/ 97 h 176"/>
              <a:gd name="T48" fmla="*/ 39 w 162"/>
              <a:gd name="T49" fmla="*/ 104 h 176"/>
              <a:gd name="T50" fmla="*/ 16 w 162"/>
              <a:gd name="T51" fmla="*/ 100 h 176"/>
              <a:gd name="T52" fmla="*/ 16 w 162"/>
              <a:gd name="T53" fmla="*/ 99 h 176"/>
              <a:gd name="T54" fmla="*/ 16 w 162"/>
              <a:gd name="T55" fmla="*/ 99 h 176"/>
              <a:gd name="T56" fmla="*/ 16 w 162"/>
              <a:gd name="T57" fmla="*/ 34 h 176"/>
              <a:gd name="T58" fmla="*/ 16 w 162"/>
              <a:gd name="T59" fmla="*/ 27 h 176"/>
              <a:gd name="T60" fmla="*/ 39 w 162"/>
              <a:gd name="T61" fmla="*/ 30 h 176"/>
              <a:gd name="T62" fmla="*/ 83 w 162"/>
              <a:gd name="T63" fmla="*/ 23 h 176"/>
              <a:gd name="T64" fmla="*/ 123 w 162"/>
              <a:gd name="T65" fmla="*/ 16 h 176"/>
              <a:gd name="T66" fmla="*/ 145 w 162"/>
              <a:gd name="T67" fmla="*/ 20 h 176"/>
              <a:gd name="T68" fmla="*/ 146 w 162"/>
              <a:gd name="T69" fmla="*/ 20 h 176"/>
              <a:gd name="T70" fmla="*/ 146 w 162"/>
              <a:gd name="T71" fmla="*/ 9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" h="176">
                <a:moveTo>
                  <a:pt x="152" y="5"/>
                </a:moveTo>
                <a:cubicBezTo>
                  <a:pt x="143" y="2"/>
                  <a:pt x="133" y="0"/>
                  <a:pt x="123" y="0"/>
                </a:cubicBezTo>
                <a:cubicBezTo>
                  <a:pt x="108" y="0"/>
                  <a:pt x="93" y="4"/>
                  <a:pt x="79" y="7"/>
                </a:cubicBezTo>
                <a:cubicBezTo>
                  <a:pt x="65" y="11"/>
                  <a:pt x="52" y="14"/>
                  <a:pt x="39" y="14"/>
                </a:cubicBezTo>
                <a:cubicBezTo>
                  <a:pt x="30" y="14"/>
                  <a:pt x="23" y="13"/>
                  <a:pt x="16" y="10"/>
                </a:cubicBezTo>
                <a:cubicBezTo>
                  <a:pt x="14" y="9"/>
                  <a:pt x="13" y="9"/>
                  <a:pt x="11" y="9"/>
                </a:cubicBezTo>
                <a:cubicBezTo>
                  <a:pt x="5" y="9"/>
                  <a:pt x="0" y="14"/>
                  <a:pt x="0" y="2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3" y="176"/>
                  <a:pt x="8" y="176"/>
                </a:cubicBezTo>
                <a:cubicBezTo>
                  <a:pt x="12" y="176"/>
                  <a:pt x="16" y="172"/>
                  <a:pt x="16" y="168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23" y="119"/>
                  <a:pt x="31" y="120"/>
                  <a:pt x="39" y="120"/>
                </a:cubicBezTo>
                <a:cubicBezTo>
                  <a:pt x="54" y="120"/>
                  <a:pt x="69" y="116"/>
                  <a:pt x="83" y="113"/>
                </a:cubicBezTo>
                <a:cubicBezTo>
                  <a:pt x="97" y="109"/>
                  <a:pt x="110" y="106"/>
                  <a:pt x="123" y="106"/>
                </a:cubicBezTo>
                <a:cubicBezTo>
                  <a:pt x="131" y="106"/>
                  <a:pt x="139" y="107"/>
                  <a:pt x="146" y="110"/>
                </a:cubicBezTo>
                <a:cubicBezTo>
                  <a:pt x="147" y="110"/>
                  <a:pt x="149" y="111"/>
                  <a:pt x="151" y="111"/>
                </a:cubicBezTo>
                <a:cubicBezTo>
                  <a:pt x="157" y="111"/>
                  <a:pt x="162" y="106"/>
                  <a:pt x="162" y="99"/>
                </a:cubicBezTo>
                <a:cubicBezTo>
                  <a:pt x="162" y="20"/>
                  <a:pt x="162" y="20"/>
                  <a:pt x="162" y="20"/>
                </a:cubicBezTo>
                <a:cubicBezTo>
                  <a:pt x="162" y="14"/>
                  <a:pt x="158" y="8"/>
                  <a:pt x="152" y="5"/>
                </a:cubicBezTo>
                <a:close/>
                <a:moveTo>
                  <a:pt x="146" y="93"/>
                </a:moveTo>
                <a:cubicBezTo>
                  <a:pt x="139" y="91"/>
                  <a:pt x="131" y="90"/>
                  <a:pt x="123" y="90"/>
                </a:cubicBezTo>
                <a:cubicBezTo>
                  <a:pt x="108" y="90"/>
                  <a:pt x="93" y="93"/>
                  <a:pt x="79" y="97"/>
                </a:cubicBezTo>
                <a:cubicBezTo>
                  <a:pt x="65" y="101"/>
                  <a:pt x="52" y="104"/>
                  <a:pt x="39" y="104"/>
                </a:cubicBezTo>
                <a:cubicBezTo>
                  <a:pt x="30" y="104"/>
                  <a:pt x="23" y="103"/>
                  <a:pt x="16" y="100"/>
                </a:cubicBezTo>
                <a:cubicBezTo>
                  <a:pt x="16" y="100"/>
                  <a:pt x="16" y="99"/>
                  <a:pt x="16" y="99"/>
                </a:cubicBezTo>
                <a:cubicBezTo>
                  <a:pt x="16" y="99"/>
                  <a:pt x="16" y="99"/>
                  <a:pt x="16" y="99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27"/>
                  <a:pt x="16" y="27"/>
                  <a:pt x="16" y="27"/>
                </a:cubicBezTo>
                <a:cubicBezTo>
                  <a:pt x="23" y="29"/>
                  <a:pt x="31" y="30"/>
                  <a:pt x="39" y="30"/>
                </a:cubicBezTo>
                <a:cubicBezTo>
                  <a:pt x="54" y="30"/>
                  <a:pt x="69" y="27"/>
                  <a:pt x="83" y="23"/>
                </a:cubicBezTo>
                <a:cubicBezTo>
                  <a:pt x="97" y="19"/>
                  <a:pt x="110" y="16"/>
                  <a:pt x="123" y="16"/>
                </a:cubicBezTo>
                <a:cubicBezTo>
                  <a:pt x="131" y="16"/>
                  <a:pt x="139" y="17"/>
                  <a:pt x="145" y="20"/>
                </a:cubicBezTo>
                <a:cubicBezTo>
                  <a:pt x="146" y="20"/>
                  <a:pt x="146" y="21"/>
                  <a:pt x="146" y="20"/>
                </a:cubicBezTo>
                <a:lnTo>
                  <a:pt x="146" y="9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/>
          </a:p>
        </p:txBody>
      </p:sp>
      <p:sp>
        <p:nvSpPr>
          <p:cNvPr id="50" name="Freeform 32">
            <a:extLst>
              <a:ext uri="{FF2B5EF4-FFF2-40B4-BE49-F238E27FC236}">
                <a16:creationId xmlns:a16="http://schemas.microsoft.com/office/drawing/2014/main" id="{C5AD6007-E627-40B7-8179-26292ECFEEC4}"/>
              </a:ext>
            </a:extLst>
          </p:cNvPr>
          <p:cNvSpPr>
            <a:spLocks noEditPoints="1"/>
          </p:cNvSpPr>
          <p:nvPr/>
        </p:nvSpPr>
        <p:spPr bwMode="auto">
          <a:xfrm>
            <a:off x="5461010" y="2404209"/>
            <a:ext cx="475336" cy="438149"/>
          </a:xfrm>
          <a:custGeom>
            <a:avLst/>
            <a:gdLst>
              <a:gd name="T0" fmla="*/ 216 w 232"/>
              <a:gd name="T1" fmla="*/ 213 h 213"/>
              <a:gd name="T2" fmla="*/ 16 w 232"/>
              <a:gd name="T3" fmla="*/ 213 h 213"/>
              <a:gd name="T4" fmla="*/ 0 w 232"/>
              <a:gd name="T5" fmla="*/ 197 h 213"/>
              <a:gd name="T6" fmla="*/ 0 w 232"/>
              <a:gd name="T7" fmla="*/ 16 h 213"/>
              <a:gd name="T8" fmla="*/ 16 w 232"/>
              <a:gd name="T9" fmla="*/ 0 h 213"/>
              <a:gd name="T10" fmla="*/ 108 w 232"/>
              <a:gd name="T11" fmla="*/ 0 h 213"/>
              <a:gd name="T12" fmla="*/ 124 w 232"/>
              <a:gd name="T13" fmla="*/ 16 h 213"/>
              <a:gd name="T14" fmla="*/ 124 w 232"/>
              <a:gd name="T15" fmla="*/ 27 h 213"/>
              <a:gd name="T16" fmla="*/ 216 w 232"/>
              <a:gd name="T17" fmla="*/ 27 h 213"/>
              <a:gd name="T18" fmla="*/ 232 w 232"/>
              <a:gd name="T19" fmla="*/ 43 h 213"/>
              <a:gd name="T20" fmla="*/ 232 w 232"/>
              <a:gd name="T21" fmla="*/ 197 h 213"/>
              <a:gd name="T22" fmla="*/ 216 w 232"/>
              <a:gd name="T23" fmla="*/ 213 h 213"/>
              <a:gd name="T24" fmla="*/ 16 w 232"/>
              <a:gd name="T25" fmla="*/ 16 h 213"/>
              <a:gd name="T26" fmla="*/ 16 w 232"/>
              <a:gd name="T27" fmla="*/ 197 h 213"/>
              <a:gd name="T28" fmla="*/ 216 w 232"/>
              <a:gd name="T29" fmla="*/ 197 h 213"/>
              <a:gd name="T30" fmla="*/ 216 w 232"/>
              <a:gd name="T31" fmla="*/ 43 h 213"/>
              <a:gd name="T32" fmla="*/ 108 w 232"/>
              <a:gd name="T33" fmla="*/ 43 h 213"/>
              <a:gd name="T34" fmla="*/ 108 w 232"/>
              <a:gd name="T35" fmla="*/ 16 h 213"/>
              <a:gd name="T36" fmla="*/ 16 w 232"/>
              <a:gd name="T37" fmla="*/ 1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2" h="213">
                <a:moveTo>
                  <a:pt x="216" y="213"/>
                </a:moveTo>
                <a:cubicBezTo>
                  <a:pt x="16" y="213"/>
                  <a:pt x="16" y="213"/>
                  <a:pt x="16" y="213"/>
                </a:cubicBezTo>
                <a:cubicBezTo>
                  <a:pt x="7" y="213"/>
                  <a:pt x="0" y="206"/>
                  <a:pt x="0" y="19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17" y="0"/>
                  <a:pt x="124" y="7"/>
                  <a:pt x="124" y="16"/>
                </a:cubicBezTo>
                <a:cubicBezTo>
                  <a:pt x="124" y="27"/>
                  <a:pt x="124" y="27"/>
                  <a:pt x="124" y="27"/>
                </a:cubicBezTo>
                <a:cubicBezTo>
                  <a:pt x="216" y="27"/>
                  <a:pt x="216" y="27"/>
                  <a:pt x="216" y="27"/>
                </a:cubicBezTo>
                <a:cubicBezTo>
                  <a:pt x="225" y="27"/>
                  <a:pt x="232" y="34"/>
                  <a:pt x="232" y="43"/>
                </a:cubicBezTo>
                <a:cubicBezTo>
                  <a:pt x="232" y="197"/>
                  <a:pt x="232" y="197"/>
                  <a:pt x="232" y="197"/>
                </a:cubicBezTo>
                <a:cubicBezTo>
                  <a:pt x="232" y="206"/>
                  <a:pt x="225" y="213"/>
                  <a:pt x="216" y="213"/>
                </a:cubicBezTo>
                <a:close/>
                <a:moveTo>
                  <a:pt x="16" y="16"/>
                </a:moveTo>
                <a:cubicBezTo>
                  <a:pt x="16" y="197"/>
                  <a:pt x="16" y="197"/>
                  <a:pt x="16" y="197"/>
                </a:cubicBezTo>
                <a:cubicBezTo>
                  <a:pt x="216" y="197"/>
                  <a:pt x="216" y="197"/>
                  <a:pt x="216" y="197"/>
                </a:cubicBezTo>
                <a:cubicBezTo>
                  <a:pt x="216" y="43"/>
                  <a:pt x="216" y="43"/>
                  <a:pt x="216" y="43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8" y="16"/>
                  <a:pt x="108" y="16"/>
                  <a:pt x="108" y="16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AC19984-0DC6-41A7-87DE-E923750BF747}"/>
              </a:ext>
            </a:extLst>
          </p:cNvPr>
          <p:cNvSpPr txBox="1"/>
          <p:nvPr/>
        </p:nvSpPr>
        <p:spPr>
          <a:xfrm>
            <a:off x="5994024" y="2402213"/>
            <a:ext cx="5019956" cy="60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从需求分析文档中得到需要实现的功能，并将整理各项功能之间的关系。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D4CF128-459A-4686-A2C4-4168B3AD1457}"/>
              </a:ext>
            </a:extLst>
          </p:cNvPr>
          <p:cNvSpPr txBox="1"/>
          <p:nvPr/>
        </p:nvSpPr>
        <p:spPr>
          <a:xfrm>
            <a:off x="5994024" y="2170319"/>
            <a:ext cx="110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明确需求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7C165FA-E9BA-4E2F-BD0E-ED4E4BDCFD37}"/>
              </a:ext>
            </a:extLst>
          </p:cNvPr>
          <p:cNvSpPr txBox="1"/>
          <p:nvPr/>
        </p:nvSpPr>
        <p:spPr>
          <a:xfrm>
            <a:off x="5994024" y="3364575"/>
            <a:ext cx="5019956" cy="60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从整理出的所需实现的功能之中提取出本系统需要存储的数据，将其中有较强关系的数据整合成一个对象。</a:t>
            </a:r>
          </a:p>
        </p:txBody>
      </p:sp>
      <p:sp>
        <p:nvSpPr>
          <p:cNvPr id="54" name="文本框 19">
            <a:extLst>
              <a:ext uri="{FF2B5EF4-FFF2-40B4-BE49-F238E27FC236}">
                <a16:creationId xmlns:a16="http://schemas.microsoft.com/office/drawing/2014/main" id="{70F8F270-C9E3-4B14-9FC1-C0A869B8289E}"/>
              </a:ext>
            </a:extLst>
          </p:cNvPr>
          <p:cNvSpPr txBox="1"/>
          <p:nvPr/>
        </p:nvSpPr>
        <p:spPr>
          <a:xfrm>
            <a:off x="5994024" y="3132681"/>
            <a:ext cx="110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设计对象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B569DCE-6D66-4D0F-8E0E-01532620AEAF}"/>
              </a:ext>
            </a:extLst>
          </p:cNvPr>
          <p:cNvSpPr txBox="1"/>
          <p:nvPr/>
        </p:nvSpPr>
        <p:spPr>
          <a:xfrm>
            <a:off x="5994024" y="4326937"/>
            <a:ext cx="5019956" cy="60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进行合约对象、函数的实现，一般先开发外部调用函数，再开发其需要的内部函数。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E643479-76D8-4501-A2C9-DEF35B0EDE30}"/>
              </a:ext>
            </a:extLst>
          </p:cNvPr>
          <p:cNvSpPr txBox="1"/>
          <p:nvPr/>
        </p:nvSpPr>
        <p:spPr>
          <a:xfrm>
            <a:off x="5994024" y="4095043"/>
            <a:ext cx="110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合约开发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179C949-448A-48C3-9599-7F779D1F7072}"/>
              </a:ext>
            </a:extLst>
          </p:cNvPr>
          <p:cNvSpPr txBox="1"/>
          <p:nvPr/>
        </p:nvSpPr>
        <p:spPr>
          <a:xfrm>
            <a:off x="5994024" y="5289299"/>
            <a:ext cx="501995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对完成的系统进行测试，并修复其中不应产生的逻辑错误。</a:t>
            </a:r>
          </a:p>
        </p:txBody>
      </p:sp>
      <p:sp>
        <p:nvSpPr>
          <p:cNvPr id="58" name="文本框 19">
            <a:extLst>
              <a:ext uri="{FF2B5EF4-FFF2-40B4-BE49-F238E27FC236}">
                <a16:creationId xmlns:a16="http://schemas.microsoft.com/office/drawing/2014/main" id="{AF2647B4-E1CD-4544-93C9-E4D232D4ECAC}"/>
              </a:ext>
            </a:extLst>
          </p:cNvPr>
          <p:cNvSpPr txBox="1"/>
          <p:nvPr/>
        </p:nvSpPr>
        <p:spPr>
          <a:xfrm>
            <a:off x="5994024" y="5057405"/>
            <a:ext cx="1584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修复逻辑错误</a:t>
            </a:r>
          </a:p>
        </p:txBody>
      </p:sp>
    </p:spTree>
    <p:extLst>
      <p:ext uri="{BB962C8B-B14F-4D97-AF65-F5344CB8AC3E}">
        <p14:creationId xmlns:p14="http://schemas.microsoft.com/office/powerpoint/2010/main" val="15424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政府上传区域信息</a:t>
            </a:r>
          </a:p>
        </p:txBody>
      </p:sp>
      <p:sp>
        <p:nvSpPr>
          <p:cNvPr id="50" name="Freeform 32">
            <a:extLst>
              <a:ext uri="{FF2B5EF4-FFF2-40B4-BE49-F238E27FC236}">
                <a16:creationId xmlns:a16="http://schemas.microsoft.com/office/drawing/2014/main" id="{C5AD6007-E627-40B7-8179-26292ECFEEC4}"/>
              </a:ext>
            </a:extLst>
          </p:cNvPr>
          <p:cNvSpPr>
            <a:spLocks noEditPoints="1"/>
          </p:cNvSpPr>
          <p:nvPr/>
        </p:nvSpPr>
        <p:spPr bwMode="auto">
          <a:xfrm>
            <a:off x="664834" y="1371727"/>
            <a:ext cx="475336" cy="438149"/>
          </a:xfrm>
          <a:custGeom>
            <a:avLst/>
            <a:gdLst>
              <a:gd name="T0" fmla="*/ 216 w 232"/>
              <a:gd name="T1" fmla="*/ 213 h 213"/>
              <a:gd name="T2" fmla="*/ 16 w 232"/>
              <a:gd name="T3" fmla="*/ 213 h 213"/>
              <a:gd name="T4" fmla="*/ 0 w 232"/>
              <a:gd name="T5" fmla="*/ 197 h 213"/>
              <a:gd name="T6" fmla="*/ 0 w 232"/>
              <a:gd name="T7" fmla="*/ 16 h 213"/>
              <a:gd name="T8" fmla="*/ 16 w 232"/>
              <a:gd name="T9" fmla="*/ 0 h 213"/>
              <a:gd name="T10" fmla="*/ 108 w 232"/>
              <a:gd name="T11" fmla="*/ 0 h 213"/>
              <a:gd name="T12" fmla="*/ 124 w 232"/>
              <a:gd name="T13" fmla="*/ 16 h 213"/>
              <a:gd name="T14" fmla="*/ 124 w 232"/>
              <a:gd name="T15" fmla="*/ 27 h 213"/>
              <a:gd name="T16" fmla="*/ 216 w 232"/>
              <a:gd name="T17" fmla="*/ 27 h 213"/>
              <a:gd name="T18" fmla="*/ 232 w 232"/>
              <a:gd name="T19" fmla="*/ 43 h 213"/>
              <a:gd name="T20" fmla="*/ 232 w 232"/>
              <a:gd name="T21" fmla="*/ 197 h 213"/>
              <a:gd name="T22" fmla="*/ 216 w 232"/>
              <a:gd name="T23" fmla="*/ 213 h 213"/>
              <a:gd name="T24" fmla="*/ 16 w 232"/>
              <a:gd name="T25" fmla="*/ 16 h 213"/>
              <a:gd name="T26" fmla="*/ 16 w 232"/>
              <a:gd name="T27" fmla="*/ 197 h 213"/>
              <a:gd name="T28" fmla="*/ 216 w 232"/>
              <a:gd name="T29" fmla="*/ 197 h 213"/>
              <a:gd name="T30" fmla="*/ 216 w 232"/>
              <a:gd name="T31" fmla="*/ 43 h 213"/>
              <a:gd name="T32" fmla="*/ 108 w 232"/>
              <a:gd name="T33" fmla="*/ 43 h 213"/>
              <a:gd name="T34" fmla="*/ 108 w 232"/>
              <a:gd name="T35" fmla="*/ 16 h 213"/>
              <a:gd name="T36" fmla="*/ 16 w 232"/>
              <a:gd name="T37" fmla="*/ 1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2" h="213">
                <a:moveTo>
                  <a:pt x="216" y="213"/>
                </a:moveTo>
                <a:cubicBezTo>
                  <a:pt x="16" y="213"/>
                  <a:pt x="16" y="213"/>
                  <a:pt x="16" y="213"/>
                </a:cubicBezTo>
                <a:cubicBezTo>
                  <a:pt x="7" y="213"/>
                  <a:pt x="0" y="206"/>
                  <a:pt x="0" y="19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17" y="0"/>
                  <a:pt x="124" y="7"/>
                  <a:pt x="124" y="16"/>
                </a:cubicBezTo>
                <a:cubicBezTo>
                  <a:pt x="124" y="27"/>
                  <a:pt x="124" y="27"/>
                  <a:pt x="124" y="27"/>
                </a:cubicBezTo>
                <a:cubicBezTo>
                  <a:pt x="216" y="27"/>
                  <a:pt x="216" y="27"/>
                  <a:pt x="216" y="27"/>
                </a:cubicBezTo>
                <a:cubicBezTo>
                  <a:pt x="225" y="27"/>
                  <a:pt x="232" y="34"/>
                  <a:pt x="232" y="43"/>
                </a:cubicBezTo>
                <a:cubicBezTo>
                  <a:pt x="232" y="197"/>
                  <a:pt x="232" y="197"/>
                  <a:pt x="232" y="197"/>
                </a:cubicBezTo>
                <a:cubicBezTo>
                  <a:pt x="232" y="206"/>
                  <a:pt x="225" y="213"/>
                  <a:pt x="216" y="213"/>
                </a:cubicBezTo>
                <a:close/>
                <a:moveTo>
                  <a:pt x="16" y="16"/>
                </a:moveTo>
                <a:cubicBezTo>
                  <a:pt x="16" y="197"/>
                  <a:pt x="16" y="197"/>
                  <a:pt x="16" y="197"/>
                </a:cubicBezTo>
                <a:cubicBezTo>
                  <a:pt x="216" y="197"/>
                  <a:pt x="216" y="197"/>
                  <a:pt x="216" y="197"/>
                </a:cubicBezTo>
                <a:cubicBezTo>
                  <a:pt x="216" y="43"/>
                  <a:pt x="216" y="43"/>
                  <a:pt x="216" y="43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8" y="16"/>
                  <a:pt x="108" y="16"/>
                  <a:pt x="108" y="16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D4CF128-459A-4686-A2C4-4168B3AD1457}"/>
              </a:ext>
            </a:extLst>
          </p:cNvPr>
          <p:cNvSpPr txBox="1"/>
          <p:nvPr/>
        </p:nvSpPr>
        <p:spPr>
          <a:xfrm>
            <a:off x="1233244" y="1461633"/>
            <a:ext cx="110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明确需求</a:t>
            </a:r>
          </a:p>
        </p:txBody>
      </p:sp>
      <p:grpSp>
        <p:nvGrpSpPr>
          <p:cNvPr id="32" name="Group 97">
            <a:extLst>
              <a:ext uri="{FF2B5EF4-FFF2-40B4-BE49-F238E27FC236}">
                <a16:creationId xmlns:a16="http://schemas.microsoft.com/office/drawing/2014/main" id="{62EFBF3B-9306-4A2C-A0C7-03C8AC890759}"/>
              </a:ext>
            </a:extLst>
          </p:cNvPr>
          <p:cNvGrpSpPr/>
          <p:nvPr/>
        </p:nvGrpSpPr>
        <p:grpSpPr>
          <a:xfrm>
            <a:off x="648554" y="2438506"/>
            <a:ext cx="489091" cy="489091"/>
            <a:chOff x="4965700" y="2505075"/>
            <a:chExt cx="782638" cy="782638"/>
          </a:xfrm>
          <a:solidFill>
            <a:schemeClr val="accent3"/>
          </a:solidFill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BE55AB4A-86F9-454E-8A2B-1FD1BADEA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5700" y="2505075"/>
              <a:ext cx="782638" cy="782638"/>
            </a:xfrm>
            <a:custGeom>
              <a:avLst/>
              <a:gdLst>
                <a:gd name="T0" fmla="*/ 103 w 206"/>
                <a:gd name="T1" fmla="*/ 0 h 206"/>
                <a:gd name="T2" fmla="*/ 0 w 206"/>
                <a:gd name="T3" fmla="*/ 103 h 206"/>
                <a:gd name="T4" fmla="*/ 103 w 206"/>
                <a:gd name="T5" fmla="*/ 206 h 206"/>
                <a:gd name="T6" fmla="*/ 206 w 206"/>
                <a:gd name="T7" fmla="*/ 103 h 206"/>
                <a:gd name="T8" fmla="*/ 103 w 206"/>
                <a:gd name="T9" fmla="*/ 0 h 206"/>
                <a:gd name="T10" fmla="*/ 103 w 206"/>
                <a:gd name="T11" fmla="*/ 186 h 206"/>
                <a:gd name="T12" fmla="*/ 20 w 206"/>
                <a:gd name="T13" fmla="*/ 103 h 206"/>
                <a:gd name="T14" fmla="*/ 103 w 206"/>
                <a:gd name="T15" fmla="*/ 20 h 206"/>
                <a:gd name="T16" fmla="*/ 186 w 206"/>
                <a:gd name="T17" fmla="*/ 103 h 206"/>
                <a:gd name="T18" fmla="*/ 103 w 206"/>
                <a:gd name="T19" fmla="*/ 18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06">
                  <a:moveTo>
                    <a:pt x="103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ubicBezTo>
                    <a:pt x="160" y="206"/>
                    <a:pt x="206" y="160"/>
                    <a:pt x="206" y="103"/>
                  </a:cubicBezTo>
                  <a:cubicBezTo>
                    <a:pt x="206" y="46"/>
                    <a:pt x="160" y="0"/>
                    <a:pt x="103" y="0"/>
                  </a:cubicBezTo>
                  <a:close/>
                  <a:moveTo>
                    <a:pt x="103" y="186"/>
                  </a:moveTo>
                  <a:cubicBezTo>
                    <a:pt x="57" y="186"/>
                    <a:pt x="20" y="149"/>
                    <a:pt x="20" y="103"/>
                  </a:cubicBezTo>
                  <a:cubicBezTo>
                    <a:pt x="20" y="57"/>
                    <a:pt x="57" y="20"/>
                    <a:pt x="103" y="20"/>
                  </a:cubicBezTo>
                  <a:cubicBezTo>
                    <a:pt x="148" y="20"/>
                    <a:pt x="186" y="57"/>
                    <a:pt x="186" y="103"/>
                  </a:cubicBezTo>
                  <a:cubicBezTo>
                    <a:pt x="186" y="149"/>
                    <a:pt x="148" y="186"/>
                    <a:pt x="103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CAE4A5B2-98CD-4D30-85C2-D313BBAFC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2709863"/>
              <a:ext cx="277813" cy="373063"/>
            </a:xfrm>
            <a:custGeom>
              <a:avLst/>
              <a:gdLst>
                <a:gd name="T0" fmla="*/ 71 w 73"/>
                <a:gd name="T1" fmla="*/ 44 h 98"/>
                <a:gd name="T2" fmla="*/ 10 w 73"/>
                <a:gd name="T3" fmla="*/ 1 h 98"/>
                <a:gd name="T4" fmla="*/ 3 w 73"/>
                <a:gd name="T5" fmla="*/ 1 h 98"/>
                <a:gd name="T6" fmla="*/ 0 w 73"/>
                <a:gd name="T7" fmla="*/ 6 h 98"/>
                <a:gd name="T8" fmla="*/ 0 w 73"/>
                <a:gd name="T9" fmla="*/ 92 h 98"/>
                <a:gd name="T10" fmla="*/ 3 w 73"/>
                <a:gd name="T11" fmla="*/ 97 h 98"/>
                <a:gd name="T12" fmla="*/ 6 w 73"/>
                <a:gd name="T13" fmla="*/ 98 h 98"/>
                <a:gd name="T14" fmla="*/ 10 w 73"/>
                <a:gd name="T15" fmla="*/ 97 h 98"/>
                <a:gd name="T16" fmla="*/ 71 w 73"/>
                <a:gd name="T17" fmla="*/ 54 h 98"/>
                <a:gd name="T18" fmla="*/ 73 w 73"/>
                <a:gd name="T19" fmla="*/ 49 h 98"/>
                <a:gd name="T20" fmla="*/ 71 w 73"/>
                <a:gd name="T21" fmla="*/ 44 h 98"/>
                <a:gd name="T22" fmla="*/ 12 w 73"/>
                <a:gd name="T23" fmla="*/ 80 h 98"/>
                <a:gd name="T24" fmla="*/ 12 w 73"/>
                <a:gd name="T25" fmla="*/ 18 h 98"/>
                <a:gd name="T26" fmla="*/ 57 w 73"/>
                <a:gd name="T27" fmla="*/ 49 h 98"/>
                <a:gd name="T28" fmla="*/ 12 w 73"/>
                <a:gd name="T29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98">
                  <a:moveTo>
                    <a:pt x="71" y="44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4"/>
                    <a:pt x="1" y="96"/>
                    <a:pt x="3" y="97"/>
                  </a:cubicBezTo>
                  <a:cubicBezTo>
                    <a:pt x="4" y="98"/>
                    <a:pt x="5" y="98"/>
                    <a:pt x="6" y="98"/>
                  </a:cubicBezTo>
                  <a:cubicBezTo>
                    <a:pt x="7" y="98"/>
                    <a:pt x="9" y="98"/>
                    <a:pt x="10" y="97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3"/>
                    <a:pt x="73" y="51"/>
                    <a:pt x="73" y="49"/>
                  </a:cubicBezTo>
                  <a:cubicBezTo>
                    <a:pt x="73" y="47"/>
                    <a:pt x="72" y="45"/>
                    <a:pt x="71" y="44"/>
                  </a:cubicBezTo>
                  <a:close/>
                  <a:moveTo>
                    <a:pt x="12" y="80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57" y="49"/>
                    <a:pt x="57" y="49"/>
                    <a:pt x="57" y="49"/>
                  </a:cubicBezTo>
                  <a:lnTo>
                    <a:pt x="1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sp>
        <p:nvSpPr>
          <p:cNvPr id="65" name="文本框 19">
            <a:extLst>
              <a:ext uri="{FF2B5EF4-FFF2-40B4-BE49-F238E27FC236}">
                <a16:creationId xmlns:a16="http://schemas.microsoft.com/office/drawing/2014/main" id="{29C801B5-458B-4C91-B4C8-87B8F46CF7F8}"/>
              </a:ext>
            </a:extLst>
          </p:cNvPr>
          <p:cNvSpPr txBox="1"/>
          <p:nvPr/>
        </p:nvSpPr>
        <p:spPr>
          <a:xfrm>
            <a:off x="1233244" y="2483981"/>
            <a:ext cx="110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设计对象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5389C5-8B42-45B3-99F6-F564EBEB2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68" y="3198154"/>
            <a:ext cx="5982535" cy="210531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71CC340-CD52-48AF-9B77-9730BB4AA8F9}"/>
              </a:ext>
            </a:extLst>
          </p:cNvPr>
          <p:cNvGrpSpPr/>
          <p:nvPr/>
        </p:nvGrpSpPr>
        <p:grpSpPr>
          <a:xfrm>
            <a:off x="5628028" y="2822535"/>
            <a:ext cx="5274310" cy="2543810"/>
            <a:chOff x="5651625" y="2799620"/>
            <a:chExt cx="5274310" cy="2543810"/>
          </a:xfrm>
        </p:grpSpPr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5BC9D7F8-A531-484B-84E8-CF14F116AAE1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651625" y="2799620"/>
              <a:ext cx="5274310" cy="254381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F3C2263-055A-4F27-B9B2-DAF6F02E8109}"/>
                </a:ext>
              </a:extLst>
            </p:cNvPr>
            <p:cNvSpPr/>
            <p:nvPr/>
          </p:nvSpPr>
          <p:spPr>
            <a:xfrm>
              <a:off x="5887556" y="4527086"/>
              <a:ext cx="1380449" cy="6424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39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政府上传区域信息</a:t>
            </a:r>
          </a:p>
        </p:txBody>
      </p:sp>
      <p:grpSp>
        <p:nvGrpSpPr>
          <p:cNvPr id="16" name="Group 100">
            <a:extLst>
              <a:ext uri="{FF2B5EF4-FFF2-40B4-BE49-F238E27FC236}">
                <a16:creationId xmlns:a16="http://schemas.microsoft.com/office/drawing/2014/main" id="{BADEBB17-DFCA-4974-880D-9ABC45BE737B}"/>
              </a:ext>
            </a:extLst>
          </p:cNvPr>
          <p:cNvGrpSpPr/>
          <p:nvPr/>
        </p:nvGrpSpPr>
        <p:grpSpPr>
          <a:xfrm>
            <a:off x="584868" y="1722222"/>
            <a:ext cx="491068" cy="495300"/>
            <a:chOff x="4995862" y="2987676"/>
            <a:chExt cx="368301" cy="371475"/>
          </a:xfrm>
          <a:solidFill>
            <a:schemeClr val="accent3"/>
          </a:solidFill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995E6D37-C6A3-41D6-887F-7BB8848B2633}"/>
                </a:ext>
              </a:extLst>
            </p:cNvPr>
            <p:cNvSpPr/>
            <p:nvPr/>
          </p:nvSpPr>
          <p:spPr bwMode="auto">
            <a:xfrm>
              <a:off x="5092700" y="3097213"/>
              <a:ext cx="174625" cy="158750"/>
            </a:xfrm>
            <a:custGeom>
              <a:avLst/>
              <a:gdLst>
                <a:gd name="T0" fmla="*/ 93 w 97"/>
                <a:gd name="T1" fmla="*/ 3 h 88"/>
                <a:gd name="T2" fmla="*/ 81 w 97"/>
                <a:gd name="T3" fmla="*/ 5 h 88"/>
                <a:gd name="T4" fmla="*/ 36 w 97"/>
                <a:gd name="T5" fmla="*/ 66 h 88"/>
                <a:gd name="T6" fmla="*/ 15 w 97"/>
                <a:gd name="T7" fmla="*/ 40 h 88"/>
                <a:gd name="T8" fmla="*/ 4 w 97"/>
                <a:gd name="T9" fmla="*/ 39 h 88"/>
                <a:gd name="T10" fmla="*/ 2 w 97"/>
                <a:gd name="T11" fmla="*/ 50 h 88"/>
                <a:gd name="T12" fmla="*/ 30 w 97"/>
                <a:gd name="T13" fmla="*/ 85 h 88"/>
                <a:gd name="T14" fmla="*/ 37 w 97"/>
                <a:gd name="T15" fmla="*/ 88 h 88"/>
                <a:gd name="T16" fmla="*/ 37 w 97"/>
                <a:gd name="T17" fmla="*/ 88 h 88"/>
                <a:gd name="T18" fmla="*/ 43 w 97"/>
                <a:gd name="T19" fmla="*/ 85 h 88"/>
                <a:gd name="T20" fmla="*/ 95 w 97"/>
                <a:gd name="T21" fmla="*/ 15 h 88"/>
                <a:gd name="T22" fmla="*/ 93 w 97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88">
                  <a:moveTo>
                    <a:pt x="93" y="3"/>
                  </a:moveTo>
                  <a:cubicBezTo>
                    <a:pt x="89" y="0"/>
                    <a:pt x="84" y="1"/>
                    <a:pt x="81" y="5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2" y="36"/>
                    <a:pt x="7" y="36"/>
                    <a:pt x="4" y="39"/>
                  </a:cubicBezTo>
                  <a:cubicBezTo>
                    <a:pt x="0" y="42"/>
                    <a:pt x="0" y="47"/>
                    <a:pt x="2" y="50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2" y="87"/>
                    <a:pt x="34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9" y="88"/>
                    <a:pt x="42" y="87"/>
                    <a:pt x="43" y="85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7" y="11"/>
                    <a:pt x="97" y="6"/>
                    <a:pt x="9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76E4E30-1E2F-43A8-8F0A-04610A848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5862" y="2987676"/>
              <a:ext cx="368301" cy="371475"/>
            </a:xfrm>
            <a:custGeom>
              <a:avLst/>
              <a:gdLst>
                <a:gd name="T0" fmla="*/ 102 w 205"/>
                <a:gd name="T1" fmla="*/ 0 h 206"/>
                <a:gd name="T2" fmla="*/ 0 w 205"/>
                <a:gd name="T3" fmla="*/ 103 h 206"/>
                <a:gd name="T4" fmla="*/ 102 w 205"/>
                <a:gd name="T5" fmla="*/ 206 h 206"/>
                <a:gd name="T6" fmla="*/ 205 w 205"/>
                <a:gd name="T7" fmla="*/ 103 h 206"/>
                <a:gd name="T8" fmla="*/ 102 w 205"/>
                <a:gd name="T9" fmla="*/ 0 h 206"/>
                <a:gd name="T10" fmla="*/ 102 w 205"/>
                <a:gd name="T11" fmla="*/ 186 h 206"/>
                <a:gd name="T12" fmla="*/ 20 w 205"/>
                <a:gd name="T13" fmla="*/ 103 h 206"/>
                <a:gd name="T14" fmla="*/ 102 w 205"/>
                <a:gd name="T15" fmla="*/ 20 h 206"/>
                <a:gd name="T16" fmla="*/ 185 w 205"/>
                <a:gd name="T17" fmla="*/ 103 h 206"/>
                <a:gd name="T18" fmla="*/ 102 w 205"/>
                <a:gd name="T19" fmla="*/ 18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102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2" y="206"/>
                  </a:cubicBezTo>
                  <a:cubicBezTo>
                    <a:pt x="159" y="206"/>
                    <a:pt x="205" y="160"/>
                    <a:pt x="205" y="103"/>
                  </a:cubicBezTo>
                  <a:cubicBezTo>
                    <a:pt x="205" y="46"/>
                    <a:pt x="159" y="0"/>
                    <a:pt x="102" y="0"/>
                  </a:cubicBezTo>
                  <a:close/>
                  <a:moveTo>
                    <a:pt x="102" y="186"/>
                  </a:moveTo>
                  <a:cubicBezTo>
                    <a:pt x="57" y="186"/>
                    <a:pt x="20" y="149"/>
                    <a:pt x="20" y="103"/>
                  </a:cubicBezTo>
                  <a:cubicBezTo>
                    <a:pt x="20" y="57"/>
                    <a:pt x="57" y="20"/>
                    <a:pt x="102" y="20"/>
                  </a:cubicBezTo>
                  <a:cubicBezTo>
                    <a:pt x="148" y="20"/>
                    <a:pt x="185" y="57"/>
                    <a:pt x="185" y="103"/>
                  </a:cubicBezTo>
                  <a:cubicBezTo>
                    <a:pt x="185" y="149"/>
                    <a:pt x="148" y="186"/>
                    <a:pt x="102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B4577A8-366C-4FEB-ADEF-8917428DBE0B}"/>
              </a:ext>
            </a:extLst>
          </p:cNvPr>
          <p:cNvSpPr txBox="1"/>
          <p:nvPr/>
        </p:nvSpPr>
        <p:spPr>
          <a:xfrm>
            <a:off x="1125746" y="1800595"/>
            <a:ext cx="110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合约开发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18F11CC-0BC5-4D1E-B2A3-0785A7435DE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891354" y="1017811"/>
            <a:ext cx="6224217" cy="547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政府上传区域信息</a:t>
            </a:r>
          </a:p>
        </p:txBody>
      </p:sp>
      <p:grpSp>
        <p:nvGrpSpPr>
          <p:cNvPr id="16" name="Group 100">
            <a:extLst>
              <a:ext uri="{FF2B5EF4-FFF2-40B4-BE49-F238E27FC236}">
                <a16:creationId xmlns:a16="http://schemas.microsoft.com/office/drawing/2014/main" id="{BADEBB17-DFCA-4974-880D-9ABC45BE737B}"/>
              </a:ext>
            </a:extLst>
          </p:cNvPr>
          <p:cNvGrpSpPr/>
          <p:nvPr/>
        </p:nvGrpSpPr>
        <p:grpSpPr>
          <a:xfrm>
            <a:off x="584868" y="1722222"/>
            <a:ext cx="491068" cy="495300"/>
            <a:chOff x="4995862" y="2987676"/>
            <a:chExt cx="368301" cy="371475"/>
          </a:xfrm>
          <a:solidFill>
            <a:schemeClr val="accent3"/>
          </a:solidFill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995E6D37-C6A3-41D6-887F-7BB8848B2633}"/>
                </a:ext>
              </a:extLst>
            </p:cNvPr>
            <p:cNvSpPr/>
            <p:nvPr/>
          </p:nvSpPr>
          <p:spPr bwMode="auto">
            <a:xfrm>
              <a:off x="5092700" y="3097213"/>
              <a:ext cx="174625" cy="158750"/>
            </a:xfrm>
            <a:custGeom>
              <a:avLst/>
              <a:gdLst>
                <a:gd name="T0" fmla="*/ 93 w 97"/>
                <a:gd name="T1" fmla="*/ 3 h 88"/>
                <a:gd name="T2" fmla="*/ 81 w 97"/>
                <a:gd name="T3" fmla="*/ 5 h 88"/>
                <a:gd name="T4" fmla="*/ 36 w 97"/>
                <a:gd name="T5" fmla="*/ 66 h 88"/>
                <a:gd name="T6" fmla="*/ 15 w 97"/>
                <a:gd name="T7" fmla="*/ 40 h 88"/>
                <a:gd name="T8" fmla="*/ 4 w 97"/>
                <a:gd name="T9" fmla="*/ 39 h 88"/>
                <a:gd name="T10" fmla="*/ 2 w 97"/>
                <a:gd name="T11" fmla="*/ 50 h 88"/>
                <a:gd name="T12" fmla="*/ 30 w 97"/>
                <a:gd name="T13" fmla="*/ 85 h 88"/>
                <a:gd name="T14" fmla="*/ 37 w 97"/>
                <a:gd name="T15" fmla="*/ 88 h 88"/>
                <a:gd name="T16" fmla="*/ 37 w 97"/>
                <a:gd name="T17" fmla="*/ 88 h 88"/>
                <a:gd name="T18" fmla="*/ 43 w 97"/>
                <a:gd name="T19" fmla="*/ 85 h 88"/>
                <a:gd name="T20" fmla="*/ 95 w 97"/>
                <a:gd name="T21" fmla="*/ 15 h 88"/>
                <a:gd name="T22" fmla="*/ 93 w 97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88">
                  <a:moveTo>
                    <a:pt x="93" y="3"/>
                  </a:moveTo>
                  <a:cubicBezTo>
                    <a:pt x="89" y="0"/>
                    <a:pt x="84" y="1"/>
                    <a:pt x="81" y="5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2" y="36"/>
                    <a:pt x="7" y="36"/>
                    <a:pt x="4" y="39"/>
                  </a:cubicBezTo>
                  <a:cubicBezTo>
                    <a:pt x="0" y="42"/>
                    <a:pt x="0" y="47"/>
                    <a:pt x="2" y="50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2" y="87"/>
                    <a:pt x="34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9" y="88"/>
                    <a:pt x="42" y="87"/>
                    <a:pt x="43" y="85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7" y="11"/>
                    <a:pt x="97" y="6"/>
                    <a:pt x="9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76E4E30-1E2F-43A8-8F0A-04610A848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5862" y="2987676"/>
              <a:ext cx="368301" cy="371475"/>
            </a:xfrm>
            <a:custGeom>
              <a:avLst/>
              <a:gdLst>
                <a:gd name="T0" fmla="*/ 102 w 205"/>
                <a:gd name="T1" fmla="*/ 0 h 206"/>
                <a:gd name="T2" fmla="*/ 0 w 205"/>
                <a:gd name="T3" fmla="*/ 103 h 206"/>
                <a:gd name="T4" fmla="*/ 102 w 205"/>
                <a:gd name="T5" fmla="*/ 206 h 206"/>
                <a:gd name="T6" fmla="*/ 205 w 205"/>
                <a:gd name="T7" fmla="*/ 103 h 206"/>
                <a:gd name="T8" fmla="*/ 102 w 205"/>
                <a:gd name="T9" fmla="*/ 0 h 206"/>
                <a:gd name="T10" fmla="*/ 102 w 205"/>
                <a:gd name="T11" fmla="*/ 186 h 206"/>
                <a:gd name="T12" fmla="*/ 20 w 205"/>
                <a:gd name="T13" fmla="*/ 103 h 206"/>
                <a:gd name="T14" fmla="*/ 102 w 205"/>
                <a:gd name="T15" fmla="*/ 20 h 206"/>
                <a:gd name="T16" fmla="*/ 185 w 205"/>
                <a:gd name="T17" fmla="*/ 103 h 206"/>
                <a:gd name="T18" fmla="*/ 102 w 205"/>
                <a:gd name="T19" fmla="*/ 18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102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2" y="206"/>
                  </a:cubicBezTo>
                  <a:cubicBezTo>
                    <a:pt x="159" y="206"/>
                    <a:pt x="205" y="160"/>
                    <a:pt x="205" y="103"/>
                  </a:cubicBezTo>
                  <a:cubicBezTo>
                    <a:pt x="205" y="46"/>
                    <a:pt x="159" y="0"/>
                    <a:pt x="102" y="0"/>
                  </a:cubicBezTo>
                  <a:close/>
                  <a:moveTo>
                    <a:pt x="102" y="186"/>
                  </a:moveTo>
                  <a:cubicBezTo>
                    <a:pt x="57" y="186"/>
                    <a:pt x="20" y="149"/>
                    <a:pt x="20" y="103"/>
                  </a:cubicBezTo>
                  <a:cubicBezTo>
                    <a:pt x="20" y="57"/>
                    <a:pt x="57" y="20"/>
                    <a:pt x="102" y="20"/>
                  </a:cubicBezTo>
                  <a:cubicBezTo>
                    <a:pt x="148" y="20"/>
                    <a:pt x="185" y="57"/>
                    <a:pt x="185" y="103"/>
                  </a:cubicBezTo>
                  <a:cubicBezTo>
                    <a:pt x="185" y="149"/>
                    <a:pt x="148" y="186"/>
                    <a:pt x="102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B4577A8-366C-4FEB-ADEF-8917428DBE0B}"/>
              </a:ext>
            </a:extLst>
          </p:cNvPr>
          <p:cNvSpPr txBox="1"/>
          <p:nvPr/>
        </p:nvSpPr>
        <p:spPr>
          <a:xfrm>
            <a:off x="1125746" y="1800595"/>
            <a:ext cx="1421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业务逻辑开发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6AF98C-9F6F-4ABE-92C8-ECE2258E4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1247" y="1349763"/>
            <a:ext cx="4710640" cy="53775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88DFA9-5E18-457C-BD16-BD4CF3557DC1}"/>
              </a:ext>
            </a:extLst>
          </p:cNvPr>
          <p:cNvSpPr txBox="1"/>
          <p:nvPr/>
        </p:nvSpPr>
        <p:spPr>
          <a:xfrm>
            <a:off x="1271657" y="2931979"/>
            <a:ext cx="142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A88853-8131-4127-8728-8F879EB61AE6}"/>
              </a:ext>
            </a:extLst>
          </p:cNvPr>
          <p:cNvSpPr txBox="1"/>
          <p:nvPr/>
        </p:nvSpPr>
        <p:spPr>
          <a:xfrm>
            <a:off x="1241124" y="2693543"/>
            <a:ext cx="142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6F028C-0774-47E9-A6D8-AD1B74D5D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247" y="1969872"/>
            <a:ext cx="6631184" cy="43664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50B65A-D397-4543-B8C2-FB4A5F720278}"/>
              </a:ext>
            </a:extLst>
          </p:cNvPr>
          <p:cNvSpPr txBox="1"/>
          <p:nvPr/>
        </p:nvSpPr>
        <p:spPr>
          <a:xfrm>
            <a:off x="1285001" y="3155819"/>
            <a:ext cx="151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Controller</a:t>
            </a:r>
            <a:r>
              <a:rPr lang="zh-CN" altLang="en-US" dirty="0"/>
              <a:t>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1D8392-BC95-48CF-8DA7-37FA6008F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0608" y="2154250"/>
            <a:ext cx="6729834" cy="39977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EFE332-0669-49D0-A098-69EF3B0993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" y="3525151"/>
            <a:ext cx="538285" cy="53828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5064B20-D7B3-494E-A4F3-2C176308B3C9}"/>
              </a:ext>
            </a:extLst>
          </p:cNvPr>
          <p:cNvSpPr txBox="1"/>
          <p:nvPr/>
        </p:nvSpPr>
        <p:spPr>
          <a:xfrm>
            <a:off x="1175805" y="3656209"/>
            <a:ext cx="170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B460996-48AE-4DA2-84F3-E0413F53FD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00" y="797168"/>
            <a:ext cx="8628253" cy="71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" grpId="1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用户后端</a:t>
            </a: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E8FCBDD5-44B7-4207-87B0-3D22CE20F939}"/>
              </a:ext>
            </a:extLst>
          </p:cNvPr>
          <p:cNvGrpSpPr/>
          <p:nvPr/>
        </p:nvGrpSpPr>
        <p:grpSpPr>
          <a:xfrm>
            <a:off x="1993942" y="1878630"/>
            <a:ext cx="3524376" cy="1775077"/>
            <a:chOff x="4650723" y="1688743"/>
            <a:chExt cx="3524376" cy="1775077"/>
          </a:xfrm>
        </p:grpSpPr>
        <p:sp>
          <p:nvSpPr>
            <p:cNvPr id="42" name="Freeform: Shape 5">
              <a:extLst>
                <a:ext uri="{FF2B5EF4-FFF2-40B4-BE49-F238E27FC236}">
                  <a16:creationId xmlns:a16="http://schemas.microsoft.com/office/drawing/2014/main" id="{FB1656B2-73F7-441B-BB92-AEAAF72AB224}"/>
                </a:ext>
              </a:extLst>
            </p:cNvPr>
            <p:cNvSpPr/>
            <p:nvPr/>
          </p:nvSpPr>
          <p:spPr>
            <a:xfrm>
              <a:off x="4650723" y="1695577"/>
              <a:ext cx="3524376" cy="1768243"/>
            </a:xfrm>
            <a:custGeom>
              <a:avLst/>
              <a:gdLst>
                <a:gd name="connsiteX0" fmla="*/ 0 w 3524376"/>
                <a:gd name="connsiteY0" fmla="*/ 908343 h 1750076"/>
                <a:gd name="connsiteX1" fmla="*/ 841733 w 3524376"/>
                <a:gd name="connsiteY1" fmla="*/ 1750076 h 1750076"/>
                <a:gd name="connsiteX2" fmla="*/ 3524376 w 3524376"/>
                <a:gd name="connsiteY2" fmla="*/ 1750076 h 1750076"/>
                <a:gd name="connsiteX3" fmla="*/ 1774300 w 3524376"/>
                <a:gd name="connsiteY3" fmla="*/ 0 h 1750076"/>
                <a:gd name="connsiteX4" fmla="*/ 0 w 3524376"/>
                <a:gd name="connsiteY4" fmla="*/ 908343 h 1750076"/>
                <a:gd name="connsiteX0" fmla="*/ 0 w 3524376"/>
                <a:gd name="connsiteY0" fmla="*/ 938621 h 1780354"/>
                <a:gd name="connsiteX1" fmla="*/ 841733 w 3524376"/>
                <a:gd name="connsiteY1" fmla="*/ 1780354 h 1780354"/>
                <a:gd name="connsiteX2" fmla="*/ 3524376 w 3524376"/>
                <a:gd name="connsiteY2" fmla="*/ 1780354 h 1780354"/>
                <a:gd name="connsiteX3" fmla="*/ 1762189 w 3524376"/>
                <a:gd name="connsiteY3" fmla="*/ 0 h 1780354"/>
                <a:gd name="connsiteX4" fmla="*/ 0 w 3524376"/>
                <a:gd name="connsiteY4" fmla="*/ 938621 h 1780354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44022 w 3524376"/>
                <a:gd name="connsiteY3" fmla="*/ 0 h 1768243"/>
                <a:gd name="connsiteX4" fmla="*/ 0 w 3524376"/>
                <a:gd name="connsiteY4" fmla="*/ 926510 h 1768243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56133 w 3524376"/>
                <a:gd name="connsiteY3" fmla="*/ 0 h 1768243"/>
                <a:gd name="connsiteX4" fmla="*/ 0 w 3524376"/>
                <a:gd name="connsiteY4" fmla="*/ 926510 h 176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376" h="1768243">
                  <a:moveTo>
                    <a:pt x="0" y="926510"/>
                  </a:moveTo>
                  <a:lnTo>
                    <a:pt x="841733" y="1768243"/>
                  </a:lnTo>
                  <a:lnTo>
                    <a:pt x="3524376" y="1768243"/>
                  </a:lnTo>
                  <a:lnTo>
                    <a:pt x="1756133" y="0"/>
                  </a:lnTo>
                  <a:lnTo>
                    <a:pt x="0" y="9265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56000">
                  <a:schemeClr val="accent1">
                    <a:alpha val="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Rectangle: Rounded Corners 28">
              <a:extLst>
                <a:ext uri="{FF2B5EF4-FFF2-40B4-BE49-F238E27FC236}">
                  <a16:creationId xmlns:a16="http://schemas.microsoft.com/office/drawing/2014/main" id="{0B895A0E-1C77-4F44-85BF-E91A80D91AEF}"/>
                </a:ext>
              </a:extLst>
            </p:cNvPr>
            <p:cNvSpPr/>
            <p:nvPr/>
          </p:nvSpPr>
          <p:spPr>
            <a:xfrm>
              <a:off x="4656138" y="1688743"/>
              <a:ext cx="1756229" cy="937436"/>
            </a:xfrm>
            <a:prstGeom prst="roundRect">
              <a:avLst>
                <a:gd name="adj" fmla="val 0"/>
              </a:avLst>
            </a:prstGeom>
            <a:solidFill>
              <a:srgbClr val="2842A2"/>
            </a:solidFill>
            <a:ln w="25400">
              <a:noFill/>
            </a:ln>
            <a:effectLst>
              <a:outerShdw blurRad="9144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TextBox 32">
              <a:extLst>
                <a:ext uri="{FF2B5EF4-FFF2-40B4-BE49-F238E27FC236}">
                  <a16:creationId xmlns:a16="http://schemas.microsoft.com/office/drawing/2014/main" id="{F483456A-405D-4E85-A37F-84D6AA737FFA}"/>
                </a:ext>
              </a:extLst>
            </p:cNvPr>
            <p:cNvSpPr txBox="1"/>
            <p:nvPr/>
          </p:nvSpPr>
          <p:spPr>
            <a:xfrm>
              <a:off x="4656683" y="2186110"/>
              <a:ext cx="178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4"/>
                  </a:solidFill>
                  <a:latin typeface="Adobe Garamond Pro" panose="02020502060506020403" pitchFamily="18" charset="0"/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cs typeface="+mn-ea"/>
                  <a:sym typeface="+mn-lt"/>
                </a:rPr>
                <a:t>Controller</a:t>
              </a:r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cs typeface="+mn-ea"/>
                  <a:sym typeface="+mn-lt"/>
                </a:rPr>
                <a:t>层</a:t>
              </a:r>
            </a:p>
          </p:txBody>
        </p:sp>
        <p:grpSp>
          <p:nvGrpSpPr>
            <p:cNvPr id="45" name="Group 1010">
              <a:extLst>
                <a:ext uri="{FF2B5EF4-FFF2-40B4-BE49-F238E27FC236}">
                  <a16:creationId xmlns:a16="http://schemas.microsoft.com/office/drawing/2014/main" id="{32F4766C-6C0F-4D33-9F77-C6F175892E5C}"/>
                </a:ext>
              </a:extLst>
            </p:cNvPr>
            <p:cNvGrpSpPr/>
            <p:nvPr/>
          </p:nvGrpSpPr>
          <p:grpSpPr>
            <a:xfrm>
              <a:off x="5395221" y="1863608"/>
              <a:ext cx="272842" cy="279147"/>
              <a:chOff x="0" y="0"/>
              <a:chExt cx="545681" cy="558292"/>
            </a:xfrm>
            <a:solidFill>
              <a:schemeClr val="accent5"/>
            </a:solidFill>
          </p:grpSpPr>
          <p:sp>
            <p:nvSpPr>
              <p:cNvPr id="46" name="Shape 1006">
                <a:extLst>
                  <a:ext uri="{FF2B5EF4-FFF2-40B4-BE49-F238E27FC236}">
                    <a16:creationId xmlns:a16="http://schemas.microsoft.com/office/drawing/2014/main" id="{BD1A1E13-77C2-48CD-BF92-B04CD02E1929}"/>
                  </a:ext>
                </a:extLst>
              </p:cNvPr>
              <p:cNvSpPr/>
              <p:nvPr/>
            </p:nvSpPr>
            <p:spPr>
              <a:xfrm>
                <a:off x="0" y="407772"/>
                <a:ext cx="92731" cy="150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27" y="21600"/>
                    </a:moveTo>
                    <a:cubicBezTo>
                      <a:pt x="6873" y="21600"/>
                      <a:pt x="6873" y="21600"/>
                      <a:pt x="6873" y="21600"/>
                    </a:cubicBezTo>
                    <a:cubicBezTo>
                      <a:pt x="3436" y="21600"/>
                      <a:pt x="0" y="19440"/>
                      <a:pt x="0" y="17280"/>
                    </a:cubicBezTo>
                    <a:cubicBezTo>
                      <a:pt x="0" y="4320"/>
                      <a:pt x="0" y="4320"/>
                      <a:pt x="0" y="4320"/>
                    </a:cubicBezTo>
                    <a:cubicBezTo>
                      <a:pt x="0" y="2160"/>
                      <a:pt x="3436" y="0"/>
                      <a:pt x="6873" y="0"/>
                    </a:cubicBezTo>
                    <a:cubicBezTo>
                      <a:pt x="14727" y="0"/>
                      <a:pt x="14727" y="0"/>
                      <a:pt x="14727" y="0"/>
                    </a:cubicBezTo>
                    <a:cubicBezTo>
                      <a:pt x="18655" y="0"/>
                      <a:pt x="21600" y="2160"/>
                      <a:pt x="21600" y="4320"/>
                    </a:cubicBezTo>
                    <a:cubicBezTo>
                      <a:pt x="21600" y="17280"/>
                      <a:pt x="21600" y="17280"/>
                      <a:pt x="21600" y="17280"/>
                    </a:cubicBezTo>
                    <a:cubicBezTo>
                      <a:pt x="21600" y="19440"/>
                      <a:pt x="18655" y="21600"/>
                      <a:pt x="14727" y="21600"/>
                    </a:cubicBezTo>
                    <a:close/>
                    <a:moveTo>
                      <a:pt x="6873" y="2469"/>
                    </a:moveTo>
                    <a:cubicBezTo>
                      <a:pt x="5400" y="2469"/>
                      <a:pt x="3927" y="3394"/>
                      <a:pt x="3927" y="4320"/>
                    </a:cubicBezTo>
                    <a:cubicBezTo>
                      <a:pt x="3927" y="17280"/>
                      <a:pt x="3927" y="17280"/>
                      <a:pt x="3927" y="17280"/>
                    </a:cubicBezTo>
                    <a:cubicBezTo>
                      <a:pt x="3927" y="18206"/>
                      <a:pt x="5400" y="19131"/>
                      <a:pt x="6873" y="19131"/>
                    </a:cubicBezTo>
                    <a:cubicBezTo>
                      <a:pt x="14727" y="19131"/>
                      <a:pt x="14727" y="19131"/>
                      <a:pt x="14727" y="19131"/>
                    </a:cubicBezTo>
                    <a:cubicBezTo>
                      <a:pt x="16691" y="19131"/>
                      <a:pt x="17673" y="18206"/>
                      <a:pt x="17673" y="17280"/>
                    </a:cubicBezTo>
                    <a:cubicBezTo>
                      <a:pt x="17673" y="4320"/>
                      <a:pt x="17673" y="4320"/>
                      <a:pt x="17673" y="4320"/>
                    </a:cubicBezTo>
                    <a:cubicBezTo>
                      <a:pt x="17673" y="3394"/>
                      <a:pt x="16691" y="2469"/>
                      <a:pt x="14727" y="2469"/>
                    </a:cubicBezTo>
                    <a:lnTo>
                      <a:pt x="6873" y="2469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FC107"/>
                </a:solidFill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Shape 1007">
                <a:extLst>
                  <a:ext uri="{FF2B5EF4-FFF2-40B4-BE49-F238E27FC236}">
                    <a16:creationId xmlns:a16="http://schemas.microsoft.com/office/drawing/2014/main" id="{2776D2A8-B820-46B3-BE8A-C27BDC2B3D5C}"/>
                  </a:ext>
                </a:extLst>
              </p:cNvPr>
              <p:cNvSpPr/>
              <p:nvPr/>
            </p:nvSpPr>
            <p:spPr>
              <a:xfrm>
                <a:off x="151578" y="168763"/>
                <a:ext cx="92731" cy="389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27" y="21600"/>
                    </a:moveTo>
                    <a:cubicBezTo>
                      <a:pt x="6873" y="21600"/>
                      <a:pt x="6873" y="21600"/>
                      <a:pt x="6873" y="21600"/>
                    </a:cubicBezTo>
                    <a:cubicBezTo>
                      <a:pt x="2945" y="21600"/>
                      <a:pt x="0" y="20765"/>
                      <a:pt x="0" y="19929"/>
                    </a:cubicBezTo>
                    <a:cubicBezTo>
                      <a:pt x="0" y="1671"/>
                      <a:pt x="0" y="1671"/>
                      <a:pt x="0" y="1671"/>
                    </a:cubicBezTo>
                    <a:cubicBezTo>
                      <a:pt x="0" y="716"/>
                      <a:pt x="2945" y="0"/>
                      <a:pt x="6873" y="0"/>
                    </a:cubicBezTo>
                    <a:cubicBezTo>
                      <a:pt x="14727" y="0"/>
                      <a:pt x="14727" y="0"/>
                      <a:pt x="14727" y="0"/>
                    </a:cubicBezTo>
                    <a:cubicBezTo>
                      <a:pt x="18655" y="0"/>
                      <a:pt x="21600" y="716"/>
                      <a:pt x="21600" y="1671"/>
                    </a:cubicBezTo>
                    <a:cubicBezTo>
                      <a:pt x="21600" y="19929"/>
                      <a:pt x="21600" y="19929"/>
                      <a:pt x="21600" y="19929"/>
                    </a:cubicBezTo>
                    <a:cubicBezTo>
                      <a:pt x="21600" y="20765"/>
                      <a:pt x="18655" y="21600"/>
                      <a:pt x="14727" y="21600"/>
                    </a:cubicBezTo>
                    <a:close/>
                    <a:moveTo>
                      <a:pt x="6873" y="955"/>
                    </a:moveTo>
                    <a:cubicBezTo>
                      <a:pt x="5400" y="955"/>
                      <a:pt x="3927" y="1313"/>
                      <a:pt x="3927" y="1671"/>
                    </a:cubicBezTo>
                    <a:cubicBezTo>
                      <a:pt x="3927" y="19929"/>
                      <a:pt x="3927" y="19929"/>
                      <a:pt x="3927" y="19929"/>
                    </a:cubicBezTo>
                    <a:cubicBezTo>
                      <a:pt x="3927" y="20287"/>
                      <a:pt x="5400" y="20645"/>
                      <a:pt x="6873" y="20645"/>
                    </a:cubicBezTo>
                    <a:cubicBezTo>
                      <a:pt x="14727" y="20645"/>
                      <a:pt x="14727" y="20645"/>
                      <a:pt x="14727" y="20645"/>
                    </a:cubicBezTo>
                    <a:cubicBezTo>
                      <a:pt x="16200" y="20645"/>
                      <a:pt x="17673" y="20287"/>
                      <a:pt x="17673" y="19929"/>
                    </a:cubicBezTo>
                    <a:cubicBezTo>
                      <a:pt x="17673" y="1671"/>
                      <a:pt x="17673" y="1671"/>
                      <a:pt x="17673" y="1671"/>
                    </a:cubicBezTo>
                    <a:cubicBezTo>
                      <a:pt x="17673" y="1313"/>
                      <a:pt x="16200" y="955"/>
                      <a:pt x="14727" y="955"/>
                    </a:cubicBezTo>
                    <a:lnTo>
                      <a:pt x="6873" y="955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FC107"/>
                </a:solidFill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Shape 1008">
                <a:extLst>
                  <a:ext uri="{FF2B5EF4-FFF2-40B4-BE49-F238E27FC236}">
                    <a16:creationId xmlns:a16="http://schemas.microsoft.com/office/drawing/2014/main" id="{EE19E823-B026-4A5C-AA6B-A82EF30F4B1D}"/>
                  </a:ext>
                </a:extLst>
              </p:cNvPr>
              <p:cNvSpPr/>
              <p:nvPr/>
            </p:nvSpPr>
            <p:spPr>
              <a:xfrm>
                <a:off x="303157" y="291004"/>
                <a:ext cx="90948" cy="267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67" y="21600"/>
                    </a:moveTo>
                    <a:cubicBezTo>
                      <a:pt x="7033" y="21600"/>
                      <a:pt x="7033" y="21600"/>
                      <a:pt x="7033" y="21600"/>
                    </a:cubicBezTo>
                    <a:cubicBezTo>
                      <a:pt x="3014" y="21600"/>
                      <a:pt x="0" y="20381"/>
                      <a:pt x="0" y="19161"/>
                    </a:cubicBezTo>
                    <a:cubicBezTo>
                      <a:pt x="0" y="2439"/>
                      <a:pt x="0" y="2439"/>
                      <a:pt x="0" y="2439"/>
                    </a:cubicBezTo>
                    <a:cubicBezTo>
                      <a:pt x="0" y="1219"/>
                      <a:pt x="3014" y="0"/>
                      <a:pt x="7033" y="0"/>
                    </a:cubicBezTo>
                    <a:cubicBezTo>
                      <a:pt x="14567" y="0"/>
                      <a:pt x="14567" y="0"/>
                      <a:pt x="14567" y="0"/>
                    </a:cubicBezTo>
                    <a:cubicBezTo>
                      <a:pt x="18586" y="0"/>
                      <a:pt x="21600" y="1219"/>
                      <a:pt x="21600" y="2439"/>
                    </a:cubicBezTo>
                    <a:cubicBezTo>
                      <a:pt x="21600" y="19161"/>
                      <a:pt x="21600" y="19161"/>
                      <a:pt x="21600" y="19161"/>
                    </a:cubicBezTo>
                    <a:cubicBezTo>
                      <a:pt x="21600" y="20381"/>
                      <a:pt x="18586" y="21600"/>
                      <a:pt x="14567" y="21600"/>
                    </a:cubicBezTo>
                    <a:close/>
                    <a:moveTo>
                      <a:pt x="7033" y="1394"/>
                    </a:moveTo>
                    <a:cubicBezTo>
                      <a:pt x="5023" y="1394"/>
                      <a:pt x="4019" y="1916"/>
                      <a:pt x="4019" y="2439"/>
                    </a:cubicBezTo>
                    <a:cubicBezTo>
                      <a:pt x="4019" y="19161"/>
                      <a:pt x="4019" y="19161"/>
                      <a:pt x="4019" y="19161"/>
                    </a:cubicBezTo>
                    <a:cubicBezTo>
                      <a:pt x="4019" y="19684"/>
                      <a:pt x="5023" y="20206"/>
                      <a:pt x="7033" y="20206"/>
                    </a:cubicBezTo>
                    <a:cubicBezTo>
                      <a:pt x="14567" y="20206"/>
                      <a:pt x="14567" y="20206"/>
                      <a:pt x="14567" y="20206"/>
                    </a:cubicBezTo>
                    <a:cubicBezTo>
                      <a:pt x="16577" y="20206"/>
                      <a:pt x="17581" y="19684"/>
                      <a:pt x="17581" y="19161"/>
                    </a:cubicBezTo>
                    <a:cubicBezTo>
                      <a:pt x="17581" y="2439"/>
                      <a:pt x="17581" y="2439"/>
                      <a:pt x="17581" y="2439"/>
                    </a:cubicBezTo>
                    <a:cubicBezTo>
                      <a:pt x="17581" y="1916"/>
                      <a:pt x="16577" y="1394"/>
                      <a:pt x="14567" y="1394"/>
                    </a:cubicBezTo>
                    <a:lnTo>
                      <a:pt x="7033" y="139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FC107"/>
                </a:solidFill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Shape 1009">
                <a:extLst>
                  <a:ext uri="{FF2B5EF4-FFF2-40B4-BE49-F238E27FC236}">
                    <a16:creationId xmlns:a16="http://schemas.microsoft.com/office/drawing/2014/main" id="{C6EFBA7E-C2E9-46EA-8EAA-F4E137601F1A}"/>
                  </a:ext>
                </a:extLst>
              </p:cNvPr>
              <p:cNvSpPr/>
              <p:nvPr/>
            </p:nvSpPr>
            <p:spPr>
              <a:xfrm>
                <a:off x="452951" y="-1"/>
                <a:ext cx="92731" cy="558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27" y="21600"/>
                    </a:moveTo>
                    <a:cubicBezTo>
                      <a:pt x="6873" y="21600"/>
                      <a:pt x="6873" y="21600"/>
                      <a:pt x="6873" y="21600"/>
                    </a:cubicBezTo>
                    <a:cubicBezTo>
                      <a:pt x="2945" y="21600"/>
                      <a:pt x="0" y="21016"/>
                      <a:pt x="0" y="20432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0" y="500"/>
                      <a:pt x="2945" y="0"/>
                      <a:pt x="6873" y="0"/>
                    </a:cubicBezTo>
                    <a:cubicBezTo>
                      <a:pt x="14727" y="0"/>
                      <a:pt x="14727" y="0"/>
                      <a:pt x="14727" y="0"/>
                    </a:cubicBezTo>
                    <a:cubicBezTo>
                      <a:pt x="18655" y="0"/>
                      <a:pt x="21600" y="500"/>
                      <a:pt x="21600" y="1168"/>
                    </a:cubicBezTo>
                    <a:cubicBezTo>
                      <a:pt x="21600" y="20432"/>
                      <a:pt x="21600" y="20432"/>
                      <a:pt x="21600" y="20432"/>
                    </a:cubicBezTo>
                    <a:cubicBezTo>
                      <a:pt x="21600" y="21016"/>
                      <a:pt x="18655" y="21600"/>
                      <a:pt x="14727" y="21600"/>
                    </a:cubicBezTo>
                    <a:close/>
                    <a:moveTo>
                      <a:pt x="6873" y="667"/>
                    </a:moveTo>
                    <a:cubicBezTo>
                      <a:pt x="5400" y="667"/>
                      <a:pt x="3927" y="917"/>
                      <a:pt x="3927" y="1168"/>
                    </a:cubicBezTo>
                    <a:cubicBezTo>
                      <a:pt x="3927" y="20432"/>
                      <a:pt x="3927" y="20432"/>
                      <a:pt x="3927" y="20432"/>
                    </a:cubicBezTo>
                    <a:cubicBezTo>
                      <a:pt x="3927" y="20683"/>
                      <a:pt x="5400" y="20933"/>
                      <a:pt x="6873" y="20933"/>
                    </a:cubicBezTo>
                    <a:cubicBezTo>
                      <a:pt x="14727" y="20933"/>
                      <a:pt x="14727" y="20933"/>
                      <a:pt x="14727" y="20933"/>
                    </a:cubicBezTo>
                    <a:cubicBezTo>
                      <a:pt x="16200" y="20933"/>
                      <a:pt x="17673" y="20683"/>
                      <a:pt x="17673" y="20432"/>
                    </a:cubicBezTo>
                    <a:cubicBezTo>
                      <a:pt x="17673" y="1168"/>
                      <a:pt x="17673" y="1168"/>
                      <a:pt x="17673" y="1168"/>
                    </a:cubicBezTo>
                    <a:cubicBezTo>
                      <a:pt x="17673" y="917"/>
                      <a:pt x="16200" y="667"/>
                      <a:pt x="14727" y="667"/>
                    </a:cubicBezTo>
                    <a:lnTo>
                      <a:pt x="6873" y="667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FC107"/>
                </a:solidFill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Group 4">
            <a:extLst>
              <a:ext uri="{FF2B5EF4-FFF2-40B4-BE49-F238E27FC236}">
                <a16:creationId xmlns:a16="http://schemas.microsoft.com/office/drawing/2014/main" id="{6BA3BFD9-33EB-4C4C-A262-CD76D7DA9895}"/>
              </a:ext>
            </a:extLst>
          </p:cNvPr>
          <p:cNvGrpSpPr/>
          <p:nvPr/>
        </p:nvGrpSpPr>
        <p:grpSpPr>
          <a:xfrm>
            <a:off x="1985909" y="3380588"/>
            <a:ext cx="3531864" cy="1768243"/>
            <a:chOff x="4642690" y="3450931"/>
            <a:chExt cx="3531864" cy="1768243"/>
          </a:xfrm>
        </p:grpSpPr>
        <p:sp>
          <p:nvSpPr>
            <p:cNvPr id="51" name="Freeform: Shape 12">
              <a:extLst>
                <a:ext uri="{FF2B5EF4-FFF2-40B4-BE49-F238E27FC236}">
                  <a16:creationId xmlns:a16="http://schemas.microsoft.com/office/drawing/2014/main" id="{D8AABFD4-22F5-450B-AF08-615C184BB5E9}"/>
                </a:ext>
              </a:extLst>
            </p:cNvPr>
            <p:cNvSpPr/>
            <p:nvPr/>
          </p:nvSpPr>
          <p:spPr>
            <a:xfrm>
              <a:off x="4650178" y="3450931"/>
              <a:ext cx="3524376" cy="1768243"/>
            </a:xfrm>
            <a:custGeom>
              <a:avLst/>
              <a:gdLst>
                <a:gd name="connsiteX0" fmla="*/ 0 w 3524376"/>
                <a:gd name="connsiteY0" fmla="*/ 908343 h 1750076"/>
                <a:gd name="connsiteX1" fmla="*/ 841733 w 3524376"/>
                <a:gd name="connsiteY1" fmla="*/ 1750076 h 1750076"/>
                <a:gd name="connsiteX2" fmla="*/ 3524376 w 3524376"/>
                <a:gd name="connsiteY2" fmla="*/ 1750076 h 1750076"/>
                <a:gd name="connsiteX3" fmla="*/ 1774300 w 3524376"/>
                <a:gd name="connsiteY3" fmla="*/ 0 h 1750076"/>
                <a:gd name="connsiteX4" fmla="*/ 0 w 3524376"/>
                <a:gd name="connsiteY4" fmla="*/ 908343 h 1750076"/>
                <a:gd name="connsiteX0" fmla="*/ 0 w 3524376"/>
                <a:gd name="connsiteY0" fmla="*/ 938621 h 1780354"/>
                <a:gd name="connsiteX1" fmla="*/ 841733 w 3524376"/>
                <a:gd name="connsiteY1" fmla="*/ 1780354 h 1780354"/>
                <a:gd name="connsiteX2" fmla="*/ 3524376 w 3524376"/>
                <a:gd name="connsiteY2" fmla="*/ 1780354 h 1780354"/>
                <a:gd name="connsiteX3" fmla="*/ 1762189 w 3524376"/>
                <a:gd name="connsiteY3" fmla="*/ 0 h 1780354"/>
                <a:gd name="connsiteX4" fmla="*/ 0 w 3524376"/>
                <a:gd name="connsiteY4" fmla="*/ 938621 h 1780354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44022 w 3524376"/>
                <a:gd name="connsiteY3" fmla="*/ 0 h 1768243"/>
                <a:gd name="connsiteX4" fmla="*/ 0 w 3524376"/>
                <a:gd name="connsiteY4" fmla="*/ 926510 h 1768243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56133 w 3524376"/>
                <a:gd name="connsiteY3" fmla="*/ 0 h 1768243"/>
                <a:gd name="connsiteX4" fmla="*/ 0 w 3524376"/>
                <a:gd name="connsiteY4" fmla="*/ 926510 h 176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376" h="1768243">
                  <a:moveTo>
                    <a:pt x="0" y="926510"/>
                  </a:moveTo>
                  <a:lnTo>
                    <a:pt x="841733" y="1768243"/>
                  </a:lnTo>
                  <a:lnTo>
                    <a:pt x="3524376" y="1768243"/>
                  </a:lnTo>
                  <a:lnTo>
                    <a:pt x="1756133" y="0"/>
                  </a:lnTo>
                  <a:lnTo>
                    <a:pt x="0" y="92651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6000">
                  <a:schemeClr val="accent4">
                    <a:alpha val="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Rectangle: Rounded Corners 30">
              <a:extLst>
                <a:ext uri="{FF2B5EF4-FFF2-40B4-BE49-F238E27FC236}">
                  <a16:creationId xmlns:a16="http://schemas.microsoft.com/office/drawing/2014/main" id="{813C87C6-F50F-4BF4-A49C-49758D2BA904}"/>
                </a:ext>
              </a:extLst>
            </p:cNvPr>
            <p:cNvSpPr/>
            <p:nvPr/>
          </p:nvSpPr>
          <p:spPr>
            <a:xfrm>
              <a:off x="4656138" y="3450931"/>
              <a:ext cx="1756229" cy="937436"/>
            </a:xfrm>
            <a:prstGeom prst="roundRect">
              <a:avLst>
                <a:gd name="adj" fmla="val 0"/>
              </a:avLst>
            </a:prstGeom>
            <a:solidFill>
              <a:srgbClr val="FFC107"/>
            </a:solidFill>
            <a:ln w="25400">
              <a:noFill/>
            </a:ln>
            <a:effectLst>
              <a:outerShdw blurRad="9144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E393EF15-5EB7-4DA3-BE93-763373FF79C2}"/>
                </a:ext>
              </a:extLst>
            </p:cNvPr>
            <p:cNvGrpSpPr/>
            <p:nvPr/>
          </p:nvGrpSpPr>
          <p:grpSpPr>
            <a:xfrm>
              <a:off x="5398811" y="3697391"/>
              <a:ext cx="270680" cy="194663"/>
              <a:chOff x="4542882" y="3034818"/>
              <a:chExt cx="270680" cy="194663"/>
            </a:xfrm>
            <a:solidFill>
              <a:schemeClr val="accent5"/>
            </a:solidFill>
          </p:grpSpPr>
          <p:sp>
            <p:nvSpPr>
              <p:cNvPr id="55" name="Shape 681">
                <a:extLst>
                  <a:ext uri="{FF2B5EF4-FFF2-40B4-BE49-F238E27FC236}">
                    <a16:creationId xmlns:a16="http://schemas.microsoft.com/office/drawing/2014/main" id="{69EFD8B7-BAFB-4663-B749-9EFA6141A81C}"/>
                  </a:ext>
                </a:extLst>
              </p:cNvPr>
              <p:cNvSpPr/>
              <p:nvPr/>
            </p:nvSpPr>
            <p:spPr>
              <a:xfrm>
                <a:off x="4661062" y="3140938"/>
                <a:ext cx="50728" cy="88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42" h="21536" extrusionOk="0">
                    <a:moveTo>
                      <a:pt x="10407" y="21536"/>
                    </a:moveTo>
                    <a:cubicBezTo>
                      <a:pt x="11271" y="21536"/>
                      <a:pt x="12135" y="21022"/>
                      <a:pt x="12135" y="20507"/>
                    </a:cubicBezTo>
                    <a:cubicBezTo>
                      <a:pt x="12135" y="3022"/>
                      <a:pt x="12135" y="3022"/>
                      <a:pt x="12135" y="3022"/>
                    </a:cubicBezTo>
                    <a:cubicBezTo>
                      <a:pt x="18183" y="5850"/>
                      <a:pt x="18183" y="5850"/>
                      <a:pt x="18183" y="5850"/>
                    </a:cubicBezTo>
                    <a:cubicBezTo>
                      <a:pt x="18183" y="6107"/>
                      <a:pt x="18615" y="6107"/>
                      <a:pt x="19047" y="6107"/>
                    </a:cubicBezTo>
                    <a:cubicBezTo>
                      <a:pt x="19479" y="6107"/>
                      <a:pt x="19911" y="5850"/>
                      <a:pt x="20343" y="5593"/>
                    </a:cubicBezTo>
                    <a:cubicBezTo>
                      <a:pt x="21207" y="5336"/>
                      <a:pt x="20775" y="4565"/>
                      <a:pt x="20343" y="4307"/>
                    </a:cubicBezTo>
                    <a:cubicBezTo>
                      <a:pt x="11703" y="193"/>
                      <a:pt x="11703" y="193"/>
                      <a:pt x="11703" y="193"/>
                    </a:cubicBezTo>
                    <a:cubicBezTo>
                      <a:pt x="10839" y="-64"/>
                      <a:pt x="9975" y="-64"/>
                      <a:pt x="9543" y="193"/>
                    </a:cubicBezTo>
                    <a:cubicBezTo>
                      <a:pt x="903" y="4307"/>
                      <a:pt x="903" y="4307"/>
                      <a:pt x="903" y="4307"/>
                    </a:cubicBezTo>
                    <a:cubicBezTo>
                      <a:pt x="39" y="4565"/>
                      <a:pt x="-393" y="5336"/>
                      <a:pt x="471" y="5593"/>
                    </a:cubicBezTo>
                    <a:cubicBezTo>
                      <a:pt x="903" y="6107"/>
                      <a:pt x="2199" y="6365"/>
                      <a:pt x="3063" y="5850"/>
                    </a:cubicBezTo>
                    <a:cubicBezTo>
                      <a:pt x="8679" y="3022"/>
                      <a:pt x="8679" y="3022"/>
                      <a:pt x="8679" y="3022"/>
                    </a:cubicBezTo>
                    <a:cubicBezTo>
                      <a:pt x="8679" y="20507"/>
                      <a:pt x="8679" y="20507"/>
                      <a:pt x="8679" y="20507"/>
                    </a:cubicBezTo>
                    <a:cubicBezTo>
                      <a:pt x="8679" y="21022"/>
                      <a:pt x="9543" y="21536"/>
                      <a:pt x="10407" y="21536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tIns="45720" bIns="45720"/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6" name="Shape 683">
                <a:extLst>
                  <a:ext uri="{FF2B5EF4-FFF2-40B4-BE49-F238E27FC236}">
                    <a16:creationId xmlns:a16="http://schemas.microsoft.com/office/drawing/2014/main" id="{9B07051D-8081-41B1-9C67-73C9164A7628}"/>
                  </a:ext>
                </a:extLst>
              </p:cNvPr>
              <p:cNvSpPr/>
              <p:nvPr/>
            </p:nvSpPr>
            <p:spPr>
              <a:xfrm>
                <a:off x="4542882" y="3034818"/>
                <a:ext cx="270680" cy="160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12" y="21600"/>
                    </a:moveTo>
                    <a:cubicBezTo>
                      <a:pt x="7762" y="21600"/>
                      <a:pt x="7762" y="21600"/>
                      <a:pt x="7762" y="21600"/>
                    </a:cubicBezTo>
                    <a:cubicBezTo>
                      <a:pt x="7931" y="21600"/>
                      <a:pt x="8100" y="21316"/>
                      <a:pt x="8100" y="21032"/>
                    </a:cubicBezTo>
                    <a:cubicBezTo>
                      <a:pt x="8100" y="20747"/>
                      <a:pt x="7931" y="20463"/>
                      <a:pt x="7762" y="20463"/>
                    </a:cubicBezTo>
                    <a:cubicBezTo>
                      <a:pt x="3712" y="20463"/>
                      <a:pt x="3712" y="20463"/>
                      <a:pt x="3712" y="20463"/>
                    </a:cubicBezTo>
                    <a:cubicBezTo>
                      <a:pt x="2025" y="20463"/>
                      <a:pt x="675" y="18189"/>
                      <a:pt x="675" y="15347"/>
                    </a:cubicBezTo>
                    <a:cubicBezTo>
                      <a:pt x="675" y="12505"/>
                      <a:pt x="2109" y="10232"/>
                      <a:pt x="3797" y="10232"/>
                    </a:cubicBezTo>
                    <a:cubicBezTo>
                      <a:pt x="4641" y="10232"/>
                      <a:pt x="4641" y="10232"/>
                      <a:pt x="4641" y="10232"/>
                    </a:cubicBezTo>
                    <a:cubicBezTo>
                      <a:pt x="4725" y="9805"/>
                      <a:pt x="4725" y="9805"/>
                      <a:pt x="4725" y="9805"/>
                    </a:cubicBezTo>
                    <a:cubicBezTo>
                      <a:pt x="5316" y="4832"/>
                      <a:pt x="8184" y="1137"/>
                      <a:pt x="11475" y="1137"/>
                    </a:cubicBezTo>
                    <a:cubicBezTo>
                      <a:pt x="15187" y="1137"/>
                      <a:pt x="18225" y="5968"/>
                      <a:pt x="18225" y="11937"/>
                    </a:cubicBezTo>
                    <a:cubicBezTo>
                      <a:pt x="18225" y="12505"/>
                      <a:pt x="18225" y="12505"/>
                      <a:pt x="18225" y="12505"/>
                    </a:cubicBezTo>
                    <a:cubicBezTo>
                      <a:pt x="18562" y="12505"/>
                      <a:pt x="18562" y="12505"/>
                      <a:pt x="18562" y="12505"/>
                    </a:cubicBezTo>
                    <a:cubicBezTo>
                      <a:pt x="19912" y="12505"/>
                      <a:pt x="20925" y="14211"/>
                      <a:pt x="20925" y="16484"/>
                    </a:cubicBezTo>
                    <a:cubicBezTo>
                      <a:pt x="20925" y="18758"/>
                      <a:pt x="19912" y="20463"/>
                      <a:pt x="18562" y="20463"/>
                    </a:cubicBezTo>
                    <a:cubicBezTo>
                      <a:pt x="15187" y="20463"/>
                      <a:pt x="15187" y="20463"/>
                      <a:pt x="15187" y="20463"/>
                    </a:cubicBezTo>
                    <a:cubicBezTo>
                      <a:pt x="15019" y="20463"/>
                      <a:pt x="14850" y="20747"/>
                      <a:pt x="14850" y="21032"/>
                    </a:cubicBezTo>
                    <a:cubicBezTo>
                      <a:pt x="14850" y="21316"/>
                      <a:pt x="15019" y="21600"/>
                      <a:pt x="15187" y="21600"/>
                    </a:cubicBezTo>
                    <a:cubicBezTo>
                      <a:pt x="18562" y="21600"/>
                      <a:pt x="18562" y="21600"/>
                      <a:pt x="18562" y="21600"/>
                    </a:cubicBezTo>
                    <a:cubicBezTo>
                      <a:pt x="20250" y="21600"/>
                      <a:pt x="21600" y="19326"/>
                      <a:pt x="21600" y="16484"/>
                    </a:cubicBezTo>
                    <a:cubicBezTo>
                      <a:pt x="21600" y="13784"/>
                      <a:pt x="20419" y="11653"/>
                      <a:pt x="18900" y="11368"/>
                    </a:cubicBezTo>
                    <a:cubicBezTo>
                      <a:pt x="18731" y="5116"/>
                      <a:pt x="15441" y="0"/>
                      <a:pt x="11475" y="0"/>
                    </a:cubicBezTo>
                    <a:cubicBezTo>
                      <a:pt x="8016" y="0"/>
                      <a:pt x="4894" y="3837"/>
                      <a:pt x="4134" y="9095"/>
                    </a:cubicBezTo>
                    <a:cubicBezTo>
                      <a:pt x="3797" y="9095"/>
                      <a:pt x="3797" y="9095"/>
                      <a:pt x="3797" y="9095"/>
                    </a:cubicBezTo>
                    <a:cubicBezTo>
                      <a:pt x="1688" y="9095"/>
                      <a:pt x="0" y="11937"/>
                      <a:pt x="0" y="15347"/>
                    </a:cubicBezTo>
                    <a:cubicBezTo>
                      <a:pt x="0" y="18900"/>
                      <a:pt x="1603" y="21600"/>
                      <a:pt x="3712" y="216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2842A2"/>
                </a:solidFill>
                <a:miter lim="400000"/>
              </a:ln>
            </p:spPr>
            <p:txBody>
              <a:bodyPr tIns="45720" bIns="45720"/>
              <a:lstStyle/>
              <a:p>
                <a:pPr>
                  <a:defRPr sz="3600">
                    <a:latin typeface="等线"/>
                    <a:ea typeface="等线"/>
                    <a:cs typeface="等线"/>
                    <a:sym typeface="等线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4" name="TextBox 23">
              <a:extLst>
                <a:ext uri="{FF2B5EF4-FFF2-40B4-BE49-F238E27FC236}">
                  <a16:creationId xmlns:a16="http://schemas.microsoft.com/office/drawing/2014/main" id="{50DADFDB-DAA3-4440-AFB4-9C9FD88157A8}"/>
                </a:ext>
              </a:extLst>
            </p:cNvPr>
            <p:cNvSpPr txBox="1"/>
            <p:nvPr/>
          </p:nvSpPr>
          <p:spPr>
            <a:xfrm>
              <a:off x="4642690" y="3935098"/>
              <a:ext cx="178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4"/>
                  </a:solidFill>
                  <a:latin typeface="Adobe Garamond Pro" panose="02020502060506020403" pitchFamily="18" charset="0"/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n-lt"/>
                  <a:cs typeface="+mn-ea"/>
                  <a:sym typeface="+mn-lt"/>
                </a:rPr>
                <a:t>Service</a:t>
              </a:r>
              <a:r>
                <a:rPr lang="zh-CN" altLang="en-US" b="1" dirty="0">
                  <a:solidFill>
                    <a:schemeClr val="bg1"/>
                  </a:solidFill>
                  <a:latin typeface="+mn-lt"/>
                  <a:cs typeface="+mn-ea"/>
                  <a:sym typeface="+mn-lt"/>
                </a:rPr>
                <a:t>层</a:t>
              </a:r>
            </a:p>
          </p:txBody>
        </p:sp>
      </p:grpSp>
      <p:grpSp>
        <p:nvGrpSpPr>
          <p:cNvPr id="57" name="Group 8">
            <a:extLst>
              <a:ext uri="{FF2B5EF4-FFF2-40B4-BE49-F238E27FC236}">
                <a16:creationId xmlns:a16="http://schemas.microsoft.com/office/drawing/2014/main" id="{256107E4-8AD9-425C-B708-97CDB4959BBB}"/>
              </a:ext>
            </a:extLst>
          </p:cNvPr>
          <p:cNvGrpSpPr/>
          <p:nvPr/>
        </p:nvGrpSpPr>
        <p:grpSpPr>
          <a:xfrm>
            <a:off x="1993397" y="4847526"/>
            <a:ext cx="3524376" cy="1768243"/>
            <a:chOff x="4650178" y="5213119"/>
            <a:chExt cx="3524376" cy="1768243"/>
          </a:xfrm>
        </p:grpSpPr>
        <p:sp>
          <p:nvSpPr>
            <p:cNvPr id="58" name="Freeform: Shape 13">
              <a:extLst>
                <a:ext uri="{FF2B5EF4-FFF2-40B4-BE49-F238E27FC236}">
                  <a16:creationId xmlns:a16="http://schemas.microsoft.com/office/drawing/2014/main" id="{523B19C3-40A4-4018-89E9-70BCD4E316FC}"/>
                </a:ext>
              </a:extLst>
            </p:cNvPr>
            <p:cNvSpPr/>
            <p:nvPr/>
          </p:nvSpPr>
          <p:spPr>
            <a:xfrm>
              <a:off x="4650178" y="5213119"/>
              <a:ext cx="3524376" cy="1768243"/>
            </a:xfrm>
            <a:custGeom>
              <a:avLst/>
              <a:gdLst>
                <a:gd name="connsiteX0" fmla="*/ 0 w 3524376"/>
                <a:gd name="connsiteY0" fmla="*/ 908343 h 1750076"/>
                <a:gd name="connsiteX1" fmla="*/ 841733 w 3524376"/>
                <a:gd name="connsiteY1" fmla="*/ 1750076 h 1750076"/>
                <a:gd name="connsiteX2" fmla="*/ 3524376 w 3524376"/>
                <a:gd name="connsiteY2" fmla="*/ 1750076 h 1750076"/>
                <a:gd name="connsiteX3" fmla="*/ 1774300 w 3524376"/>
                <a:gd name="connsiteY3" fmla="*/ 0 h 1750076"/>
                <a:gd name="connsiteX4" fmla="*/ 0 w 3524376"/>
                <a:gd name="connsiteY4" fmla="*/ 908343 h 1750076"/>
                <a:gd name="connsiteX0" fmla="*/ 0 w 3524376"/>
                <a:gd name="connsiteY0" fmla="*/ 938621 h 1780354"/>
                <a:gd name="connsiteX1" fmla="*/ 841733 w 3524376"/>
                <a:gd name="connsiteY1" fmla="*/ 1780354 h 1780354"/>
                <a:gd name="connsiteX2" fmla="*/ 3524376 w 3524376"/>
                <a:gd name="connsiteY2" fmla="*/ 1780354 h 1780354"/>
                <a:gd name="connsiteX3" fmla="*/ 1762189 w 3524376"/>
                <a:gd name="connsiteY3" fmla="*/ 0 h 1780354"/>
                <a:gd name="connsiteX4" fmla="*/ 0 w 3524376"/>
                <a:gd name="connsiteY4" fmla="*/ 938621 h 1780354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44022 w 3524376"/>
                <a:gd name="connsiteY3" fmla="*/ 0 h 1768243"/>
                <a:gd name="connsiteX4" fmla="*/ 0 w 3524376"/>
                <a:gd name="connsiteY4" fmla="*/ 926510 h 1768243"/>
                <a:gd name="connsiteX0" fmla="*/ 0 w 3524376"/>
                <a:gd name="connsiteY0" fmla="*/ 926510 h 1768243"/>
                <a:gd name="connsiteX1" fmla="*/ 841733 w 3524376"/>
                <a:gd name="connsiteY1" fmla="*/ 1768243 h 1768243"/>
                <a:gd name="connsiteX2" fmla="*/ 3524376 w 3524376"/>
                <a:gd name="connsiteY2" fmla="*/ 1768243 h 1768243"/>
                <a:gd name="connsiteX3" fmla="*/ 1756133 w 3524376"/>
                <a:gd name="connsiteY3" fmla="*/ 0 h 1768243"/>
                <a:gd name="connsiteX4" fmla="*/ 0 w 3524376"/>
                <a:gd name="connsiteY4" fmla="*/ 926510 h 176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376" h="1768243">
                  <a:moveTo>
                    <a:pt x="0" y="926510"/>
                  </a:moveTo>
                  <a:lnTo>
                    <a:pt x="841733" y="1768243"/>
                  </a:lnTo>
                  <a:lnTo>
                    <a:pt x="3524376" y="1768243"/>
                  </a:lnTo>
                  <a:lnTo>
                    <a:pt x="1756133" y="0"/>
                  </a:lnTo>
                  <a:lnTo>
                    <a:pt x="0" y="92651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6000">
                  <a:schemeClr val="accent5">
                    <a:alpha val="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Rectangle: Rounded Corners 31">
              <a:extLst>
                <a:ext uri="{FF2B5EF4-FFF2-40B4-BE49-F238E27FC236}">
                  <a16:creationId xmlns:a16="http://schemas.microsoft.com/office/drawing/2014/main" id="{518A33D4-078E-4C87-80FB-6AC9B37B729C}"/>
                </a:ext>
              </a:extLst>
            </p:cNvPr>
            <p:cNvSpPr/>
            <p:nvPr/>
          </p:nvSpPr>
          <p:spPr>
            <a:xfrm>
              <a:off x="4656137" y="5213119"/>
              <a:ext cx="1756229" cy="937436"/>
            </a:xfrm>
            <a:prstGeom prst="roundRect">
              <a:avLst>
                <a:gd name="adj" fmla="val 0"/>
              </a:avLst>
            </a:prstGeom>
            <a:solidFill>
              <a:srgbClr val="2842A2"/>
            </a:solidFill>
            <a:ln w="25400">
              <a:noFill/>
            </a:ln>
            <a:effectLst>
              <a:outerShdw blurRad="9144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Shape 909">
              <a:extLst>
                <a:ext uri="{FF2B5EF4-FFF2-40B4-BE49-F238E27FC236}">
                  <a16:creationId xmlns:a16="http://schemas.microsoft.com/office/drawing/2014/main" id="{58CAC874-8E18-452A-BF0A-981B4498FCA5}"/>
                </a:ext>
              </a:extLst>
            </p:cNvPr>
            <p:cNvSpPr/>
            <p:nvPr/>
          </p:nvSpPr>
          <p:spPr>
            <a:xfrm>
              <a:off x="5382591" y="5480071"/>
              <a:ext cx="269569" cy="202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" y="9000"/>
                  </a:moveTo>
                  <a:cubicBezTo>
                    <a:pt x="675" y="12600"/>
                    <a:pt x="675" y="12600"/>
                    <a:pt x="675" y="12600"/>
                  </a:cubicBezTo>
                  <a:cubicBezTo>
                    <a:pt x="675" y="12825"/>
                    <a:pt x="506" y="13050"/>
                    <a:pt x="337" y="13050"/>
                  </a:cubicBezTo>
                  <a:cubicBezTo>
                    <a:pt x="169" y="13050"/>
                    <a:pt x="0" y="12825"/>
                    <a:pt x="0" y="12600"/>
                  </a:cubicBezTo>
                  <a:cubicBezTo>
                    <a:pt x="0" y="9000"/>
                    <a:pt x="0" y="9000"/>
                    <a:pt x="0" y="9000"/>
                  </a:cubicBezTo>
                  <a:cubicBezTo>
                    <a:pt x="0" y="8775"/>
                    <a:pt x="169" y="8550"/>
                    <a:pt x="337" y="8550"/>
                  </a:cubicBezTo>
                  <a:cubicBezTo>
                    <a:pt x="506" y="8550"/>
                    <a:pt x="675" y="8775"/>
                    <a:pt x="675" y="9000"/>
                  </a:cubicBezTo>
                  <a:close/>
                  <a:moveTo>
                    <a:pt x="3038" y="4500"/>
                  </a:moveTo>
                  <a:cubicBezTo>
                    <a:pt x="2869" y="4500"/>
                    <a:pt x="2700" y="4725"/>
                    <a:pt x="2700" y="4950"/>
                  </a:cubicBezTo>
                  <a:cubicBezTo>
                    <a:pt x="2700" y="16200"/>
                    <a:pt x="2700" y="16200"/>
                    <a:pt x="2700" y="16200"/>
                  </a:cubicBezTo>
                  <a:cubicBezTo>
                    <a:pt x="2700" y="16425"/>
                    <a:pt x="2869" y="16650"/>
                    <a:pt x="3038" y="16650"/>
                  </a:cubicBezTo>
                  <a:cubicBezTo>
                    <a:pt x="3206" y="16650"/>
                    <a:pt x="3375" y="16425"/>
                    <a:pt x="3375" y="16200"/>
                  </a:cubicBezTo>
                  <a:cubicBezTo>
                    <a:pt x="3375" y="4950"/>
                    <a:pt x="3375" y="4950"/>
                    <a:pt x="3375" y="4950"/>
                  </a:cubicBezTo>
                  <a:cubicBezTo>
                    <a:pt x="3375" y="4725"/>
                    <a:pt x="3206" y="4500"/>
                    <a:pt x="3038" y="4500"/>
                  </a:cubicBezTo>
                  <a:close/>
                  <a:moveTo>
                    <a:pt x="8100" y="4950"/>
                  </a:moveTo>
                  <a:cubicBezTo>
                    <a:pt x="7931" y="4950"/>
                    <a:pt x="7763" y="5175"/>
                    <a:pt x="7763" y="5400"/>
                  </a:cubicBezTo>
                  <a:cubicBezTo>
                    <a:pt x="7763" y="15750"/>
                    <a:pt x="7763" y="15750"/>
                    <a:pt x="7763" y="15750"/>
                  </a:cubicBezTo>
                  <a:cubicBezTo>
                    <a:pt x="7763" y="15975"/>
                    <a:pt x="7931" y="16200"/>
                    <a:pt x="8100" y="16200"/>
                  </a:cubicBezTo>
                  <a:cubicBezTo>
                    <a:pt x="8269" y="16200"/>
                    <a:pt x="8438" y="15975"/>
                    <a:pt x="8438" y="15750"/>
                  </a:cubicBezTo>
                  <a:cubicBezTo>
                    <a:pt x="8438" y="5400"/>
                    <a:pt x="8438" y="5400"/>
                    <a:pt x="8438" y="5400"/>
                  </a:cubicBezTo>
                  <a:cubicBezTo>
                    <a:pt x="8438" y="5175"/>
                    <a:pt x="8269" y="4950"/>
                    <a:pt x="8100" y="4950"/>
                  </a:cubicBezTo>
                  <a:close/>
                  <a:moveTo>
                    <a:pt x="10800" y="8100"/>
                  </a:moveTo>
                  <a:cubicBezTo>
                    <a:pt x="10631" y="8100"/>
                    <a:pt x="10462" y="8325"/>
                    <a:pt x="10462" y="8550"/>
                  </a:cubicBezTo>
                  <a:cubicBezTo>
                    <a:pt x="10462" y="12600"/>
                    <a:pt x="10462" y="12600"/>
                    <a:pt x="10462" y="12600"/>
                  </a:cubicBezTo>
                  <a:cubicBezTo>
                    <a:pt x="10462" y="12825"/>
                    <a:pt x="10631" y="13050"/>
                    <a:pt x="10800" y="13050"/>
                  </a:cubicBezTo>
                  <a:cubicBezTo>
                    <a:pt x="10969" y="13050"/>
                    <a:pt x="11138" y="12825"/>
                    <a:pt x="11138" y="12600"/>
                  </a:cubicBezTo>
                  <a:cubicBezTo>
                    <a:pt x="11138" y="8550"/>
                    <a:pt x="11138" y="8550"/>
                    <a:pt x="11138" y="8550"/>
                  </a:cubicBezTo>
                  <a:cubicBezTo>
                    <a:pt x="11138" y="8325"/>
                    <a:pt x="10969" y="8100"/>
                    <a:pt x="10800" y="8100"/>
                  </a:cubicBezTo>
                  <a:close/>
                  <a:moveTo>
                    <a:pt x="13163" y="4950"/>
                  </a:moveTo>
                  <a:cubicBezTo>
                    <a:pt x="12994" y="4950"/>
                    <a:pt x="12825" y="5175"/>
                    <a:pt x="12825" y="5400"/>
                  </a:cubicBezTo>
                  <a:cubicBezTo>
                    <a:pt x="12825" y="15750"/>
                    <a:pt x="12825" y="15750"/>
                    <a:pt x="12825" y="15750"/>
                  </a:cubicBezTo>
                  <a:cubicBezTo>
                    <a:pt x="12825" y="15975"/>
                    <a:pt x="12994" y="16200"/>
                    <a:pt x="13163" y="16200"/>
                  </a:cubicBezTo>
                  <a:cubicBezTo>
                    <a:pt x="13331" y="16200"/>
                    <a:pt x="13500" y="15975"/>
                    <a:pt x="13500" y="15750"/>
                  </a:cubicBezTo>
                  <a:cubicBezTo>
                    <a:pt x="13500" y="5400"/>
                    <a:pt x="13500" y="5400"/>
                    <a:pt x="13500" y="5400"/>
                  </a:cubicBezTo>
                  <a:cubicBezTo>
                    <a:pt x="13500" y="5175"/>
                    <a:pt x="13331" y="4950"/>
                    <a:pt x="13163" y="4950"/>
                  </a:cubicBezTo>
                  <a:close/>
                  <a:moveTo>
                    <a:pt x="15863" y="450"/>
                  </a:moveTo>
                  <a:cubicBezTo>
                    <a:pt x="15694" y="450"/>
                    <a:pt x="15525" y="675"/>
                    <a:pt x="15525" y="900"/>
                  </a:cubicBezTo>
                  <a:cubicBezTo>
                    <a:pt x="15525" y="21150"/>
                    <a:pt x="15525" y="21150"/>
                    <a:pt x="15525" y="21150"/>
                  </a:cubicBezTo>
                  <a:cubicBezTo>
                    <a:pt x="15525" y="21375"/>
                    <a:pt x="15694" y="21600"/>
                    <a:pt x="15863" y="21600"/>
                  </a:cubicBezTo>
                  <a:cubicBezTo>
                    <a:pt x="16031" y="21600"/>
                    <a:pt x="16200" y="21375"/>
                    <a:pt x="16200" y="21150"/>
                  </a:cubicBezTo>
                  <a:cubicBezTo>
                    <a:pt x="16200" y="900"/>
                    <a:pt x="16200" y="900"/>
                    <a:pt x="16200" y="900"/>
                  </a:cubicBezTo>
                  <a:cubicBezTo>
                    <a:pt x="16200" y="675"/>
                    <a:pt x="16031" y="450"/>
                    <a:pt x="15863" y="450"/>
                  </a:cubicBezTo>
                  <a:close/>
                  <a:moveTo>
                    <a:pt x="5400" y="0"/>
                  </a:moveTo>
                  <a:cubicBezTo>
                    <a:pt x="5231" y="0"/>
                    <a:pt x="5063" y="225"/>
                    <a:pt x="5063" y="450"/>
                  </a:cubicBezTo>
                  <a:cubicBezTo>
                    <a:pt x="5063" y="21150"/>
                    <a:pt x="5063" y="21150"/>
                    <a:pt x="5063" y="21150"/>
                  </a:cubicBezTo>
                  <a:cubicBezTo>
                    <a:pt x="5063" y="21375"/>
                    <a:pt x="5231" y="21600"/>
                    <a:pt x="5400" y="21600"/>
                  </a:cubicBezTo>
                  <a:cubicBezTo>
                    <a:pt x="5569" y="21600"/>
                    <a:pt x="5738" y="21375"/>
                    <a:pt x="5738" y="21150"/>
                  </a:cubicBezTo>
                  <a:cubicBezTo>
                    <a:pt x="5738" y="450"/>
                    <a:pt x="5738" y="450"/>
                    <a:pt x="5738" y="450"/>
                  </a:cubicBezTo>
                  <a:cubicBezTo>
                    <a:pt x="5738" y="225"/>
                    <a:pt x="5569" y="0"/>
                    <a:pt x="5400" y="0"/>
                  </a:cubicBezTo>
                  <a:close/>
                  <a:moveTo>
                    <a:pt x="18563" y="4950"/>
                  </a:moveTo>
                  <a:cubicBezTo>
                    <a:pt x="18394" y="4950"/>
                    <a:pt x="18225" y="5175"/>
                    <a:pt x="18225" y="5400"/>
                  </a:cubicBezTo>
                  <a:cubicBezTo>
                    <a:pt x="18225" y="16200"/>
                    <a:pt x="18225" y="16200"/>
                    <a:pt x="18225" y="16200"/>
                  </a:cubicBezTo>
                  <a:cubicBezTo>
                    <a:pt x="18225" y="16425"/>
                    <a:pt x="18394" y="16650"/>
                    <a:pt x="18563" y="16650"/>
                  </a:cubicBezTo>
                  <a:cubicBezTo>
                    <a:pt x="18731" y="16650"/>
                    <a:pt x="18900" y="16425"/>
                    <a:pt x="18900" y="16200"/>
                  </a:cubicBezTo>
                  <a:cubicBezTo>
                    <a:pt x="18900" y="5400"/>
                    <a:pt x="18900" y="5400"/>
                    <a:pt x="18900" y="5400"/>
                  </a:cubicBezTo>
                  <a:cubicBezTo>
                    <a:pt x="18900" y="5175"/>
                    <a:pt x="18731" y="4950"/>
                    <a:pt x="18563" y="4950"/>
                  </a:cubicBezTo>
                  <a:close/>
                  <a:moveTo>
                    <a:pt x="21262" y="8100"/>
                  </a:moveTo>
                  <a:cubicBezTo>
                    <a:pt x="21094" y="8100"/>
                    <a:pt x="20925" y="8325"/>
                    <a:pt x="20925" y="8550"/>
                  </a:cubicBezTo>
                  <a:cubicBezTo>
                    <a:pt x="20925" y="13050"/>
                    <a:pt x="20925" y="13050"/>
                    <a:pt x="20925" y="13050"/>
                  </a:cubicBezTo>
                  <a:cubicBezTo>
                    <a:pt x="20925" y="13275"/>
                    <a:pt x="21094" y="13500"/>
                    <a:pt x="21262" y="13500"/>
                  </a:cubicBezTo>
                  <a:cubicBezTo>
                    <a:pt x="21431" y="13500"/>
                    <a:pt x="21600" y="13275"/>
                    <a:pt x="21600" y="13050"/>
                  </a:cubicBezTo>
                  <a:cubicBezTo>
                    <a:pt x="21600" y="8550"/>
                    <a:pt x="21600" y="8550"/>
                    <a:pt x="21600" y="8550"/>
                  </a:cubicBezTo>
                  <a:cubicBezTo>
                    <a:pt x="21600" y="8325"/>
                    <a:pt x="21431" y="8100"/>
                    <a:pt x="21262" y="81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solidFill>
                <a:srgbClr val="FFC107"/>
              </a:solidFill>
              <a:miter lim="400000"/>
            </a:ln>
          </p:spPr>
          <p:txBody>
            <a:bodyPr tIns="45720" bIns="45720"/>
            <a:lstStyle/>
            <a:p>
              <a:pPr>
                <a:defRPr sz="3600">
                  <a:latin typeface="等线"/>
                  <a:ea typeface="等线"/>
                  <a:cs typeface="等线"/>
                  <a:sym typeface="等线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61" name="TextBox 25">
              <a:extLst>
                <a:ext uri="{FF2B5EF4-FFF2-40B4-BE49-F238E27FC236}">
                  <a16:creationId xmlns:a16="http://schemas.microsoft.com/office/drawing/2014/main" id="{9FD3F9F5-E6F5-421C-B49F-FF435F5D18F8}"/>
                </a:ext>
              </a:extLst>
            </p:cNvPr>
            <p:cNvSpPr txBox="1"/>
            <p:nvPr/>
          </p:nvSpPr>
          <p:spPr>
            <a:xfrm>
              <a:off x="4656138" y="5727908"/>
              <a:ext cx="178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4"/>
                  </a:solidFill>
                  <a:latin typeface="Adobe Garamond Pro" panose="02020502060506020403" pitchFamily="18" charset="0"/>
                </a:defRPr>
              </a:lvl1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cs typeface="+mn-ea"/>
                  <a:sym typeface="+mn-lt"/>
                </a:rPr>
                <a:t>测试</a:t>
              </a:r>
            </a:p>
          </p:txBody>
        </p:sp>
      </p:grpSp>
      <p:sp>
        <p:nvSpPr>
          <p:cNvPr id="62" name="Rectangle 26">
            <a:extLst>
              <a:ext uri="{FF2B5EF4-FFF2-40B4-BE49-F238E27FC236}">
                <a16:creationId xmlns:a16="http://schemas.microsoft.com/office/drawing/2014/main" id="{3D2FD441-3D59-4EF5-B947-E2C028A760C6}"/>
              </a:ext>
            </a:extLst>
          </p:cNvPr>
          <p:cNvSpPr/>
          <p:nvPr/>
        </p:nvSpPr>
        <p:spPr>
          <a:xfrm>
            <a:off x="4141462" y="3678287"/>
            <a:ext cx="3380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▫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编写了用户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Service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层的代码</a:t>
            </a:r>
          </a:p>
        </p:txBody>
      </p:sp>
      <p:sp>
        <p:nvSpPr>
          <p:cNvPr id="64" name="Rectangle 26">
            <a:extLst>
              <a:ext uri="{FF2B5EF4-FFF2-40B4-BE49-F238E27FC236}">
                <a16:creationId xmlns:a16="http://schemas.microsoft.com/office/drawing/2014/main" id="{BDD04584-4E90-4E9C-A8B1-0C1A29551BAB}"/>
              </a:ext>
            </a:extLst>
          </p:cNvPr>
          <p:cNvSpPr/>
          <p:nvPr/>
        </p:nvSpPr>
        <p:spPr>
          <a:xfrm>
            <a:off x="4146428" y="5108399"/>
            <a:ext cx="3083742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▫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测试了上传用户信息的功能点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▫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Debug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用户合约</a:t>
            </a:r>
          </a:p>
        </p:txBody>
      </p:sp>
      <p:sp>
        <p:nvSpPr>
          <p:cNvPr id="65" name="Rectangle 26">
            <a:extLst>
              <a:ext uri="{FF2B5EF4-FFF2-40B4-BE49-F238E27FC236}">
                <a16:creationId xmlns:a16="http://schemas.microsoft.com/office/drawing/2014/main" id="{F9C61C29-F599-448F-935D-348E8B6CCFEC}"/>
              </a:ext>
            </a:extLst>
          </p:cNvPr>
          <p:cNvSpPr/>
          <p:nvPr/>
        </p:nvSpPr>
        <p:spPr>
          <a:xfrm>
            <a:off x="4141462" y="2315765"/>
            <a:ext cx="3380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▫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编写了用户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层的代码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A55668-BEB0-46F5-BECD-D7EBDE8CC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686" y="289859"/>
            <a:ext cx="5525126" cy="39350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C4287A9-5B8B-4451-A936-CB97E9477FE2}"/>
              </a:ext>
            </a:extLst>
          </p:cNvPr>
          <p:cNvSpPr txBox="1"/>
          <p:nvPr/>
        </p:nvSpPr>
        <p:spPr>
          <a:xfrm>
            <a:off x="5025292" y="898769"/>
            <a:ext cx="211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 Controller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63B5BD-5753-44CF-8451-C173948BFA79}"/>
              </a:ext>
            </a:extLst>
          </p:cNvPr>
          <p:cNvSpPr txBox="1"/>
          <p:nvPr/>
        </p:nvSpPr>
        <p:spPr>
          <a:xfrm>
            <a:off x="5095631" y="2993292"/>
            <a:ext cx="186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 Service</a:t>
            </a:r>
            <a:endParaRPr lang="zh-CN" altLang="en-US" dirty="0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24E781F-89F0-4F80-A1FC-B3173B127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898" y="2668291"/>
            <a:ext cx="5345259" cy="32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  <p:bldP spid="65" grpId="0"/>
      <p:bldP spid="12" grpId="0"/>
      <p:bldP spid="12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2A3311F5-6F83-4BFF-8305-55C2C1F0C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421367" y="5149516"/>
            <a:ext cx="2770633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147F242F-A4FA-495E-98AF-41571EEDC0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4011" y="1"/>
            <a:ext cx="1748590" cy="182880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3D8BF3E6-6691-45DB-B6AD-9EE5425D2154}"/>
              </a:ext>
            </a:extLst>
          </p:cNvPr>
          <p:cNvSpPr txBox="1">
            <a:spLocks/>
          </p:cNvSpPr>
          <p:nvPr/>
        </p:nvSpPr>
        <p:spPr>
          <a:xfrm>
            <a:off x="954851" y="376626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职责与分工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CDDBDD-2D1A-4EE3-871C-D507C02173F2}"/>
              </a:ext>
            </a:extLst>
          </p:cNvPr>
          <p:cNvSpPr txBox="1"/>
          <p:nvPr/>
        </p:nvSpPr>
        <p:spPr>
          <a:xfrm>
            <a:off x="1531515" y="1367840"/>
            <a:ext cx="7452687" cy="4536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产品经理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：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颜振桓、戴德键、霍东健</a:t>
            </a:r>
            <a:endParaRPr lang="en-US" altLang="zh-CN" sz="2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前端开发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：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颜振桓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、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张泽鸿</a:t>
            </a:r>
            <a:endParaRPr lang="en-US" altLang="zh-CN" sz="2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后端开发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：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戴德键、霍东健、金彭德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智能合约开发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：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霍东健、金彭德、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颜振桓</a:t>
            </a:r>
            <a:endParaRPr lang="en-US" altLang="zh-CN" sz="2800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strike="noStrike" spc="-1" dirty="0" err="1">
                <a:solidFill>
                  <a:srgbClr val="000000"/>
                </a:solidFill>
                <a:latin typeface="等线"/>
              </a:rPr>
              <a:t>运维人员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：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张泽鸿</a:t>
            </a:r>
            <a:endParaRPr lang="en-US" altLang="zh-CN" sz="2800" b="0" strike="noStrike" spc="-1" dirty="0">
              <a:solidFill>
                <a:srgbClr val="000000"/>
              </a:solidFill>
              <a:latin typeface="等线"/>
            </a:endParaRPr>
          </a:p>
          <a:p>
            <a:pPr>
              <a:lnSpc>
                <a:spcPct val="150000"/>
              </a:lnSpc>
            </a:pP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测试人员</a:t>
            </a:r>
            <a:r>
              <a:rPr lang="en-US" altLang="zh-CN" sz="2800" b="0" strike="noStrike" spc="-1" dirty="0">
                <a:solidFill>
                  <a:srgbClr val="000000"/>
                </a:solidFill>
                <a:latin typeface="等线"/>
              </a:rPr>
              <a:t>：</a:t>
            </a:r>
            <a:r>
              <a:rPr lang="zh-CN" altLang="en-US" sz="2800" b="0" strike="noStrike" spc="-1" dirty="0">
                <a:solidFill>
                  <a:srgbClr val="000000"/>
                </a:solidFill>
                <a:latin typeface="等线"/>
              </a:rPr>
              <a:t>张泽鸿、</a:t>
            </a:r>
            <a:r>
              <a:rPr lang="zh-CN" altLang="en-US" sz="2800" spc="-1" dirty="0">
                <a:solidFill>
                  <a:srgbClr val="000000"/>
                </a:solidFill>
                <a:latin typeface="等线"/>
              </a:rPr>
              <a:t>戴德键、霍东健、金彭德</a:t>
            </a:r>
            <a:endParaRPr lang="en-US" altLang="zh-CN" sz="2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US" altLang="zh-CN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6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26881" y="2598003"/>
            <a:ext cx="403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FFC107"/>
                </a:solidFill>
                <a:cs typeface="+mn-ea"/>
                <a:sym typeface="+mn-lt"/>
              </a:rPr>
              <a:t>THANK YOU</a:t>
            </a:r>
            <a:endParaRPr lang="zh-CN" altLang="en-US" sz="4400" b="1" dirty="0">
              <a:solidFill>
                <a:srgbClr val="FFC107"/>
              </a:solidFill>
              <a:cs typeface="+mn-ea"/>
              <a:sym typeface="+mn-lt"/>
            </a:endParaRPr>
          </a:p>
        </p:txBody>
      </p:sp>
      <p:sp>
        <p:nvSpPr>
          <p:cNvPr id="7" name="TextBox 29"/>
          <p:cNvSpPr txBox="1"/>
          <p:nvPr/>
        </p:nvSpPr>
        <p:spPr>
          <a:xfrm>
            <a:off x="983823" y="3551871"/>
            <a:ext cx="4800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5000" b="1">
                <a:effectLst>
                  <a:outerShdw blurRad="38100" dist="25400" dir="2700000" algn="t" rotWithShape="0">
                    <a:prstClr val="black">
                      <a:alpha val="40000"/>
                    </a:prst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sz="3600" b="0" spc="-1" dirty="0">
                <a:solidFill>
                  <a:srgbClr val="324857"/>
                </a:solidFill>
                <a:latin typeface="微软雅黑"/>
                <a:ea typeface="微软雅黑"/>
              </a:rPr>
              <a:t>请</a:t>
            </a:r>
            <a:r>
              <a:rPr lang="en-US" altLang="zh-CN" sz="3600" b="0" spc="-1" dirty="0" err="1">
                <a:solidFill>
                  <a:srgbClr val="324857"/>
                </a:solidFill>
                <a:latin typeface="微软雅黑"/>
                <a:ea typeface="微软雅黑"/>
              </a:rPr>
              <a:t>各位老师批评指正</a:t>
            </a:r>
            <a:r>
              <a:rPr lang="zh-CN" altLang="en-US" sz="3600" b="0" spc="-1" dirty="0">
                <a:solidFill>
                  <a:srgbClr val="324857"/>
                </a:solidFill>
                <a:latin typeface="微软雅黑"/>
                <a:ea typeface="微软雅黑"/>
              </a:rPr>
              <a:t>！</a:t>
            </a:r>
            <a:endParaRPr lang="en-US" altLang="zh-CN" sz="3600" b="0" spc="-1" dirty="0">
              <a:latin typeface="Arial"/>
            </a:endParaRPr>
          </a:p>
        </p:txBody>
      </p:sp>
      <p:sp>
        <p:nvSpPr>
          <p:cNvPr id="9" name="PA_矩形 1122"/>
          <p:cNvSpPr/>
          <p:nvPr>
            <p:custDataLst>
              <p:tags r:id="rId1"/>
            </p:custDataLst>
          </p:nvPr>
        </p:nvSpPr>
        <p:spPr>
          <a:xfrm>
            <a:off x="6941505" y="176992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cs typeface="+mn-ea"/>
                <a:sym typeface="+mn-lt"/>
              </a:rPr>
              <a:t>Home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0" name="PA_矩形 1123"/>
          <p:cNvSpPr/>
          <p:nvPr>
            <p:custDataLst>
              <p:tags r:id="rId2"/>
            </p:custDataLst>
          </p:nvPr>
        </p:nvSpPr>
        <p:spPr>
          <a:xfrm>
            <a:off x="7831746" y="17699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About us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1" name="PA_矩形 1125"/>
          <p:cNvSpPr/>
          <p:nvPr>
            <p:custDataLst>
              <p:tags r:id="rId3"/>
            </p:custDataLst>
          </p:nvPr>
        </p:nvSpPr>
        <p:spPr>
          <a:xfrm>
            <a:off x="8991292" y="176992"/>
            <a:ext cx="930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Portfolio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2" name="PA_矩形 1126"/>
          <p:cNvSpPr/>
          <p:nvPr>
            <p:custDataLst>
              <p:tags r:id="rId4"/>
            </p:custDataLst>
          </p:nvPr>
        </p:nvSpPr>
        <p:spPr>
          <a:xfrm>
            <a:off x="10116085" y="176992"/>
            <a:ext cx="52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Info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3" name="PA_矩形 1127"/>
          <p:cNvSpPr/>
          <p:nvPr>
            <p:custDataLst>
              <p:tags r:id="rId5"/>
            </p:custDataLst>
          </p:nvPr>
        </p:nvSpPr>
        <p:spPr>
          <a:xfrm>
            <a:off x="10805565" y="176992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C107"/>
                </a:solidFill>
                <a:cs typeface="+mn-ea"/>
                <a:sym typeface="+mn-lt"/>
              </a:rPr>
              <a:t>Contact us</a:t>
            </a:r>
            <a:endParaRPr lang="zh-CN" altLang="en-US" sz="1400" dirty="0">
              <a:solidFill>
                <a:srgbClr val="FFC107"/>
              </a:solidFill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D13383DB-14F3-42D1-948C-C923AB831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421367" y="5149516"/>
            <a:ext cx="2770633" cy="1708484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B40B93A1-F8D9-4461-A4B4-C8F074411D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-4011" y="1"/>
            <a:ext cx="1748590" cy="182880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AE29B16A-AE75-4918-B959-6EDB54E2393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0756" y="1052263"/>
            <a:ext cx="4362199" cy="510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项目概述与功能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8AAF98-809D-4873-B882-6346A5218F72}"/>
              </a:ext>
            </a:extLst>
          </p:cNvPr>
          <p:cNvSpPr txBox="1"/>
          <p:nvPr/>
        </p:nvSpPr>
        <p:spPr>
          <a:xfrm>
            <a:off x="1280717" y="1129206"/>
            <a:ext cx="8298402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0" strike="noStrike" spc="-1" dirty="0" err="1">
                <a:solidFill>
                  <a:srgbClr val="000000"/>
                </a:solidFill>
                <a:latin typeface="等线"/>
              </a:rPr>
              <a:t>本项目以Fisco-bcos为底层平台，设计并实现一个</a:t>
            </a:r>
            <a:r>
              <a:rPr lang="zh-CN" altLang="en-US" sz="1800" b="0" strike="noStrike" spc="-1" dirty="0">
                <a:solidFill>
                  <a:srgbClr val="000000"/>
                </a:solidFill>
                <a:latin typeface="等线"/>
              </a:rPr>
              <a:t>健康码互认</a:t>
            </a:r>
            <a:r>
              <a:rPr lang="en-US" altLang="zh-CN" sz="1800" b="0" strike="noStrike" spc="-1" dirty="0" err="1">
                <a:solidFill>
                  <a:srgbClr val="000000"/>
                </a:solidFill>
                <a:latin typeface="等线"/>
              </a:rPr>
              <a:t>区块链</a:t>
            </a:r>
            <a:r>
              <a:rPr lang="zh-CN" altLang="en-US" sz="1800" b="0" strike="noStrike" spc="-1" dirty="0">
                <a:solidFill>
                  <a:srgbClr val="000000"/>
                </a:solidFill>
                <a:latin typeface="等线"/>
              </a:rPr>
              <a:t>平台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等线"/>
              </a:rPr>
              <a:t>。</a:t>
            </a:r>
            <a:r>
              <a:rPr lang="en-US" altLang="zh-CN" sz="1800" b="0" strike="noStrike" spc="-1" dirty="0" err="1">
                <a:solidFill>
                  <a:srgbClr val="000000"/>
                </a:solidFill>
                <a:latin typeface="等线"/>
              </a:rPr>
              <a:t>在这个</a:t>
            </a:r>
            <a:r>
              <a:rPr lang="zh-CN" altLang="en-US" sz="1800" b="0" strike="noStrike" spc="-1" dirty="0">
                <a:solidFill>
                  <a:srgbClr val="000000"/>
                </a:solidFill>
                <a:latin typeface="等线"/>
              </a:rPr>
              <a:t>健康码互认平台</a:t>
            </a:r>
            <a:r>
              <a:rPr lang="en-US" altLang="zh-CN" sz="1800" b="0" strike="noStrike" spc="-1" dirty="0" err="1">
                <a:solidFill>
                  <a:srgbClr val="000000"/>
                </a:solidFill>
                <a:latin typeface="等线"/>
              </a:rPr>
              <a:t>中，有普通用户</a:t>
            </a:r>
            <a:r>
              <a:rPr lang="zh-CN" altLang="en-US" sz="1800" b="0" strike="noStrike" spc="-1" dirty="0">
                <a:solidFill>
                  <a:srgbClr val="000000"/>
                </a:solidFill>
                <a:latin typeface="等线"/>
              </a:rPr>
              <a:t>、</a:t>
            </a:r>
            <a:r>
              <a:rPr lang="zh-CN" altLang="en-US" dirty="0"/>
              <a:t>医护人员、政府人员、商场人员</a:t>
            </a:r>
            <a:r>
              <a:rPr lang="zh-CN" altLang="en-US" spc="-1" dirty="0">
                <a:solidFill>
                  <a:srgbClr val="000000"/>
                </a:solidFill>
                <a:latin typeface="等线"/>
              </a:rPr>
              <a:t>四</a:t>
            </a:r>
            <a:r>
              <a:rPr lang="en-US" altLang="zh-CN" sz="1800" b="0" strike="noStrike" spc="-1" dirty="0" err="1">
                <a:solidFill>
                  <a:srgbClr val="000000"/>
                </a:solidFill>
                <a:latin typeface="等线"/>
              </a:rPr>
              <a:t>种角色，其可进行的操作如下</a:t>
            </a:r>
            <a:r>
              <a:rPr lang="en-US" altLang="zh-CN" sz="1800" b="0" strike="noStrike" spc="-1" dirty="0">
                <a:solidFill>
                  <a:srgbClr val="000000"/>
                </a:solidFill>
                <a:latin typeface="等线"/>
              </a:rPr>
              <a:t>：</a:t>
            </a:r>
            <a:endParaRPr lang="en-US" altLang="zh-CN" sz="1800" b="0" strike="noStrike" spc="-1" dirty="0">
              <a:latin typeface="Arial"/>
            </a:endParaRPr>
          </a:p>
        </p:txBody>
      </p:sp>
      <p:graphicFrame>
        <p:nvGraphicFramePr>
          <p:cNvPr id="27" name="表格 32">
            <a:extLst>
              <a:ext uri="{FF2B5EF4-FFF2-40B4-BE49-F238E27FC236}">
                <a16:creationId xmlns:a16="http://schemas.microsoft.com/office/drawing/2014/main" id="{2518E324-E2F5-4F88-ACA5-405BEB434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630403"/>
              </p:ext>
            </p:extLst>
          </p:nvPr>
        </p:nvGraphicFramePr>
        <p:xfrm>
          <a:off x="1451119" y="2494625"/>
          <a:ext cx="7417672" cy="2864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418">
                  <a:extLst>
                    <a:ext uri="{9D8B030D-6E8A-4147-A177-3AD203B41FA5}">
                      <a16:colId xmlns:a16="http://schemas.microsoft.com/office/drawing/2014/main" val="2344018428"/>
                    </a:ext>
                  </a:extLst>
                </a:gridCol>
                <a:gridCol w="1854418">
                  <a:extLst>
                    <a:ext uri="{9D8B030D-6E8A-4147-A177-3AD203B41FA5}">
                      <a16:colId xmlns:a16="http://schemas.microsoft.com/office/drawing/2014/main" val="178036738"/>
                    </a:ext>
                  </a:extLst>
                </a:gridCol>
                <a:gridCol w="1854418">
                  <a:extLst>
                    <a:ext uri="{9D8B030D-6E8A-4147-A177-3AD203B41FA5}">
                      <a16:colId xmlns:a16="http://schemas.microsoft.com/office/drawing/2014/main" val="2848258506"/>
                    </a:ext>
                  </a:extLst>
                </a:gridCol>
                <a:gridCol w="1854418">
                  <a:extLst>
                    <a:ext uri="{9D8B030D-6E8A-4147-A177-3AD203B41FA5}">
                      <a16:colId xmlns:a16="http://schemas.microsoft.com/office/drawing/2014/main" val="2902407571"/>
                    </a:ext>
                  </a:extLst>
                </a:gridCol>
              </a:tblGrid>
              <a:tr h="602426">
                <a:tc>
                  <a:txBody>
                    <a:bodyPr/>
                    <a:lstStyle/>
                    <a:p>
                      <a:r>
                        <a:rPr lang="zh-CN" altLang="en-US" dirty="0"/>
                        <a:t>普通用户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医护人员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政府人员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商场人员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11934"/>
                  </a:ext>
                </a:extLst>
              </a:tr>
              <a:tr h="2224753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个人信息的上传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自身健康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的查看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校验用户信息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上传核酸检测信息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更新核酸检测信息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上传地区安全信息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检验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区域安全信息是否有效</a:t>
                      </a:r>
                      <a:endParaRPr lang="zh-CN" altLang="en-US" dirty="0">
                        <a:effectLst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检验用户的健康信息是否有效</a:t>
                      </a:r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r>
                        <a:rPr lang="zh-CN" altLang="en-US" dirty="0"/>
                        <a:t>查询用户的健康信息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763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96D086CC-1D39-489F-88E6-E38EFC82DB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6243" y="710832"/>
            <a:ext cx="5695698" cy="5784347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13668246-5B06-4E67-88F0-4E480FA9F2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251476E-440F-4A40-898E-0BBBA6C6149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F52B334B-9572-4FA4-8CB7-464BD00852AA}"/>
              </a:ext>
            </a:extLst>
          </p:cNvPr>
          <p:cNvGrpSpPr/>
          <p:nvPr/>
        </p:nvGrpSpPr>
        <p:grpSpPr>
          <a:xfrm>
            <a:off x="981827" y="2980313"/>
            <a:ext cx="5811840" cy="769441"/>
            <a:chOff x="5287960" y="2582393"/>
            <a:chExt cx="5811840" cy="769441"/>
          </a:xfrm>
        </p:grpSpPr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55858373-230C-4646-B3FA-D5774202639D}"/>
                </a:ext>
              </a:extLst>
            </p:cNvPr>
            <p:cNvSpPr txBox="1"/>
            <p:nvPr/>
          </p:nvSpPr>
          <p:spPr>
            <a:xfrm>
              <a:off x="5287960" y="2582393"/>
              <a:ext cx="5811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2842A2"/>
                  </a:solidFill>
                  <a:effectLst>
                    <a:outerShdw blurRad="50800" dist="25400" dir="5400000" algn="t" rotWithShape="0">
                      <a:prstClr val="black">
                        <a:alpha val="20000"/>
                      </a:prstClr>
                    </a:outerShdw>
                  </a:effectLst>
                  <a:cs typeface="+mn-ea"/>
                  <a:sym typeface="+mn-lt"/>
                </a:rPr>
                <a:t>项目演示</a:t>
              </a:r>
            </a:p>
          </p:txBody>
        </p:sp>
        <p:cxnSp>
          <p:nvCxnSpPr>
            <p:cNvPr id="14" name="Straight Connector 19">
              <a:extLst>
                <a:ext uri="{FF2B5EF4-FFF2-40B4-BE49-F238E27FC236}">
                  <a16:creationId xmlns:a16="http://schemas.microsoft.com/office/drawing/2014/main" id="{A6115F26-158C-41E2-9FFA-48C188516832}"/>
                </a:ext>
              </a:extLst>
            </p:cNvPr>
            <p:cNvCxnSpPr/>
            <p:nvPr/>
          </p:nvCxnSpPr>
          <p:spPr>
            <a:xfrm>
              <a:off x="5399314" y="3295650"/>
              <a:ext cx="3824514" cy="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">
            <a:extLst>
              <a:ext uri="{FF2B5EF4-FFF2-40B4-BE49-F238E27FC236}">
                <a16:creationId xmlns:a16="http://schemas.microsoft.com/office/drawing/2014/main" id="{092E1C21-99C6-46CD-A8B0-EB8BEA2FB148}"/>
              </a:ext>
            </a:extLst>
          </p:cNvPr>
          <p:cNvGrpSpPr/>
          <p:nvPr/>
        </p:nvGrpSpPr>
        <p:grpSpPr>
          <a:xfrm>
            <a:off x="1005320" y="984145"/>
            <a:ext cx="3983492" cy="3992335"/>
            <a:chOff x="2899909" y="1995715"/>
            <a:chExt cx="3983492" cy="3992335"/>
          </a:xfrm>
        </p:grpSpPr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E9007363-5482-436F-9CE9-C4F8DA2682BB}"/>
                </a:ext>
              </a:extLst>
            </p:cNvPr>
            <p:cNvSpPr/>
            <p:nvPr/>
          </p:nvSpPr>
          <p:spPr>
            <a:xfrm>
              <a:off x="2921001" y="2000250"/>
              <a:ext cx="3962400" cy="3987800"/>
            </a:xfrm>
            <a:custGeom>
              <a:avLst/>
              <a:gdLst>
                <a:gd name="connsiteX0" fmla="*/ 1676400 w 3937000"/>
                <a:gd name="connsiteY0" fmla="*/ 0 h 3962400"/>
                <a:gd name="connsiteX1" fmla="*/ 3937000 w 3937000"/>
                <a:gd name="connsiteY1" fmla="*/ 2260600 h 3962400"/>
                <a:gd name="connsiteX2" fmla="*/ 2235200 w 3937000"/>
                <a:gd name="connsiteY2" fmla="*/ 3962400 h 3962400"/>
                <a:gd name="connsiteX3" fmla="*/ 0 w 3937000"/>
                <a:gd name="connsiteY3" fmla="*/ 1727200 h 3962400"/>
                <a:gd name="connsiteX4" fmla="*/ 1676400 w 3937000"/>
                <a:gd name="connsiteY4" fmla="*/ 0 h 3962400"/>
                <a:gd name="connsiteX0" fmla="*/ 1701800 w 3962400"/>
                <a:gd name="connsiteY0" fmla="*/ 0 h 3962400"/>
                <a:gd name="connsiteX1" fmla="*/ 3962400 w 3962400"/>
                <a:gd name="connsiteY1" fmla="*/ 2260600 h 3962400"/>
                <a:gd name="connsiteX2" fmla="*/ 2260600 w 3962400"/>
                <a:gd name="connsiteY2" fmla="*/ 3962400 h 3962400"/>
                <a:gd name="connsiteX3" fmla="*/ 0 w 3962400"/>
                <a:gd name="connsiteY3" fmla="*/ 1739900 h 3962400"/>
                <a:gd name="connsiteX4" fmla="*/ 1701800 w 3962400"/>
                <a:gd name="connsiteY4" fmla="*/ 0 h 3962400"/>
                <a:gd name="connsiteX0" fmla="*/ 1701800 w 3962400"/>
                <a:gd name="connsiteY0" fmla="*/ 0 h 3987800"/>
                <a:gd name="connsiteX1" fmla="*/ 3962400 w 3962400"/>
                <a:gd name="connsiteY1" fmla="*/ 2260600 h 3987800"/>
                <a:gd name="connsiteX2" fmla="*/ 2235200 w 3962400"/>
                <a:gd name="connsiteY2" fmla="*/ 3987800 h 3987800"/>
                <a:gd name="connsiteX3" fmla="*/ 0 w 3962400"/>
                <a:gd name="connsiteY3" fmla="*/ 1739900 h 3987800"/>
                <a:gd name="connsiteX4" fmla="*/ 1701800 w 3962400"/>
                <a:gd name="connsiteY4" fmla="*/ 0 h 3987800"/>
                <a:gd name="connsiteX0" fmla="*/ 1739900 w 4000500"/>
                <a:gd name="connsiteY0" fmla="*/ 0 h 3987800"/>
                <a:gd name="connsiteX1" fmla="*/ 4000500 w 4000500"/>
                <a:gd name="connsiteY1" fmla="*/ 2260600 h 3987800"/>
                <a:gd name="connsiteX2" fmla="*/ 2273300 w 4000500"/>
                <a:gd name="connsiteY2" fmla="*/ 3987800 h 3987800"/>
                <a:gd name="connsiteX3" fmla="*/ 0 w 4000500"/>
                <a:gd name="connsiteY3" fmla="*/ 1720850 h 3987800"/>
                <a:gd name="connsiteX4" fmla="*/ 1739900 w 4000500"/>
                <a:gd name="connsiteY4" fmla="*/ 0 h 3987800"/>
                <a:gd name="connsiteX0" fmla="*/ 1711325 w 3971925"/>
                <a:gd name="connsiteY0" fmla="*/ 0 h 3987800"/>
                <a:gd name="connsiteX1" fmla="*/ 3971925 w 3971925"/>
                <a:gd name="connsiteY1" fmla="*/ 2260600 h 3987800"/>
                <a:gd name="connsiteX2" fmla="*/ 2244725 w 3971925"/>
                <a:gd name="connsiteY2" fmla="*/ 3987800 h 3987800"/>
                <a:gd name="connsiteX3" fmla="*/ 0 w 3971925"/>
                <a:gd name="connsiteY3" fmla="*/ 1725612 h 3987800"/>
                <a:gd name="connsiteX4" fmla="*/ 1711325 w 3971925"/>
                <a:gd name="connsiteY4" fmla="*/ 0 h 3987800"/>
                <a:gd name="connsiteX0" fmla="*/ 1701800 w 3962400"/>
                <a:gd name="connsiteY0" fmla="*/ 0 h 3987800"/>
                <a:gd name="connsiteX1" fmla="*/ 3962400 w 3962400"/>
                <a:gd name="connsiteY1" fmla="*/ 2260600 h 3987800"/>
                <a:gd name="connsiteX2" fmla="*/ 2235200 w 3962400"/>
                <a:gd name="connsiteY2" fmla="*/ 3987800 h 3987800"/>
                <a:gd name="connsiteX3" fmla="*/ 0 w 3962400"/>
                <a:gd name="connsiteY3" fmla="*/ 1720850 h 3987800"/>
                <a:gd name="connsiteX4" fmla="*/ 1701800 w 3962400"/>
                <a:gd name="connsiteY4" fmla="*/ 0 h 398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00" h="3987800">
                  <a:moveTo>
                    <a:pt x="1701800" y="0"/>
                  </a:moveTo>
                  <a:lnTo>
                    <a:pt x="3962400" y="2260600"/>
                  </a:lnTo>
                  <a:lnTo>
                    <a:pt x="2235200" y="3987800"/>
                  </a:lnTo>
                  <a:lnTo>
                    <a:pt x="0" y="1720850"/>
                  </a:lnTo>
                  <a:lnTo>
                    <a:pt x="170180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46000"/>
                  </a:schemeClr>
                </a:gs>
                <a:gs pos="58000">
                  <a:schemeClr val="accent1">
                    <a:alpha val="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Rectangle: Rounded Corners 14">
              <a:extLst>
                <a:ext uri="{FF2B5EF4-FFF2-40B4-BE49-F238E27FC236}">
                  <a16:creationId xmlns:a16="http://schemas.microsoft.com/office/drawing/2014/main" id="{18785047-02C0-4834-BC92-8AE2E1517F1C}"/>
                </a:ext>
              </a:extLst>
            </p:cNvPr>
            <p:cNvSpPr/>
            <p:nvPr/>
          </p:nvSpPr>
          <p:spPr>
            <a:xfrm>
              <a:off x="2899909" y="1995715"/>
              <a:ext cx="1756229" cy="1756229"/>
            </a:xfrm>
            <a:prstGeom prst="roundRect">
              <a:avLst>
                <a:gd name="adj" fmla="val 2892"/>
              </a:avLst>
            </a:prstGeom>
            <a:solidFill>
              <a:srgbClr val="F2B401"/>
            </a:solidFill>
            <a:ln w="25400">
              <a:noFill/>
            </a:ln>
            <a:effectLst>
              <a:outerShdw blurRad="6477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: Shape 15">
              <a:extLst>
                <a:ext uri="{FF2B5EF4-FFF2-40B4-BE49-F238E27FC236}">
                  <a16:creationId xmlns:a16="http://schemas.microsoft.com/office/drawing/2014/main" id="{FD98727F-5569-4535-BBCD-AEDA75FF40A3}"/>
                </a:ext>
              </a:extLst>
            </p:cNvPr>
            <p:cNvSpPr/>
            <p:nvPr/>
          </p:nvSpPr>
          <p:spPr>
            <a:xfrm>
              <a:off x="3502819" y="2526895"/>
              <a:ext cx="1128712" cy="1202142"/>
            </a:xfrm>
            <a:custGeom>
              <a:avLst/>
              <a:gdLst>
                <a:gd name="connsiteX0" fmla="*/ 23813 w 1019175"/>
                <a:gd name="connsiteY0" fmla="*/ 771525 h 1223962"/>
                <a:gd name="connsiteX1" fmla="*/ 476250 w 1019175"/>
                <a:gd name="connsiteY1" fmla="*/ 1223962 h 1223962"/>
                <a:gd name="connsiteX2" fmla="*/ 1009650 w 1019175"/>
                <a:gd name="connsiteY2" fmla="*/ 1219200 h 1223962"/>
                <a:gd name="connsiteX3" fmla="*/ 1019175 w 1019175"/>
                <a:gd name="connsiteY3" fmla="*/ 785812 h 1223962"/>
                <a:gd name="connsiteX4" fmla="*/ 233363 w 1019175"/>
                <a:gd name="connsiteY4" fmla="*/ 0 h 1223962"/>
                <a:gd name="connsiteX5" fmla="*/ 0 w 1019175"/>
                <a:gd name="connsiteY5" fmla="*/ 76200 h 1223962"/>
                <a:gd name="connsiteX6" fmla="*/ 133350 w 1019175"/>
                <a:gd name="connsiteY6" fmla="*/ 100012 h 1223962"/>
                <a:gd name="connsiteX7" fmla="*/ 142875 w 1019175"/>
                <a:gd name="connsiteY7" fmla="*/ 728662 h 1223962"/>
                <a:gd name="connsiteX8" fmla="*/ 95250 w 1019175"/>
                <a:gd name="connsiteY8" fmla="*/ 757237 h 1223962"/>
                <a:gd name="connsiteX9" fmla="*/ 23813 w 1019175"/>
                <a:gd name="connsiteY9" fmla="*/ 771525 h 1223962"/>
                <a:gd name="connsiteX0" fmla="*/ 0 w 1119187"/>
                <a:gd name="connsiteY0" fmla="*/ 771525 h 1223962"/>
                <a:gd name="connsiteX1" fmla="*/ 576262 w 1119187"/>
                <a:gd name="connsiteY1" fmla="*/ 1223962 h 1223962"/>
                <a:gd name="connsiteX2" fmla="*/ 1109662 w 1119187"/>
                <a:gd name="connsiteY2" fmla="*/ 1219200 h 1223962"/>
                <a:gd name="connsiteX3" fmla="*/ 1119187 w 1119187"/>
                <a:gd name="connsiteY3" fmla="*/ 785812 h 1223962"/>
                <a:gd name="connsiteX4" fmla="*/ 333375 w 1119187"/>
                <a:gd name="connsiteY4" fmla="*/ 0 h 1223962"/>
                <a:gd name="connsiteX5" fmla="*/ 100012 w 1119187"/>
                <a:gd name="connsiteY5" fmla="*/ 76200 h 1223962"/>
                <a:gd name="connsiteX6" fmla="*/ 233362 w 1119187"/>
                <a:gd name="connsiteY6" fmla="*/ 100012 h 1223962"/>
                <a:gd name="connsiteX7" fmla="*/ 242887 w 1119187"/>
                <a:gd name="connsiteY7" fmla="*/ 728662 h 1223962"/>
                <a:gd name="connsiteX8" fmla="*/ 195262 w 1119187"/>
                <a:gd name="connsiteY8" fmla="*/ 757237 h 1223962"/>
                <a:gd name="connsiteX9" fmla="*/ 0 w 1119187"/>
                <a:gd name="connsiteY9" fmla="*/ 771525 h 1223962"/>
                <a:gd name="connsiteX0" fmla="*/ 0 w 1119187"/>
                <a:gd name="connsiteY0" fmla="*/ 771525 h 1219200"/>
                <a:gd name="connsiteX1" fmla="*/ 442912 w 1119187"/>
                <a:gd name="connsiteY1" fmla="*/ 1204912 h 1219200"/>
                <a:gd name="connsiteX2" fmla="*/ 1109662 w 1119187"/>
                <a:gd name="connsiteY2" fmla="*/ 1219200 h 1219200"/>
                <a:gd name="connsiteX3" fmla="*/ 1119187 w 1119187"/>
                <a:gd name="connsiteY3" fmla="*/ 785812 h 1219200"/>
                <a:gd name="connsiteX4" fmla="*/ 333375 w 1119187"/>
                <a:gd name="connsiteY4" fmla="*/ 0 h 1219200"/>
                <a:gd name="connsiteX5" fmla="*/ 100012 w 1119187"/>
                <a:gd name="connsiteY5" fmla="*/ 76200 h 1219200"/>
                <a:gd name="connsiteX6" fmla="*/ 233362 w 1119187"/>
                <a:gd name="connsiteY6" fmla="*/ 100012 h 1219200"/>
                <a:gd name="connsiteX7" fmla="*/ 242887 w 1119187"/>
                <a:gd name="connsiteY7" fmla="*/ 728662 h 1219200"/>
                <a:gd name="connsiteX8" fmla="*/ 195262 w 1119187"/>
                <a:gd name="connsiteY8" fmla="*/ 757237 h 1219200"/>
                <a:gd name="connsiteX9" fmla="*/ 0 w 1119187"/>
                <a:gd name="connsiteY9" fmla="*/ 771525 h 1219200"/>
                <a:gd name="connsiteX0" fmla="*/ 0 w 1119187"/>
                <a:gd name="connsiteY0" fmla="*/ 771525 h 1219200"/>
                <a:gd name="connsiteX1" fmla="*/ 442912 w 1119187"/>
                <a:gd name="connsiteY1" fmla="*/ 1204912 h 1219200"/>
                <a:gd name="connsiteX2" fmla="*/ 1109662 w 1119187"/>
                <a:gd name="connsiteY2" fmla="*/ 1219200 h 1219200"/>
                <a:gd name="connsiteX3" fmla="*/ 1119187 w 1119187"/>
                <a:gd name="connsiteY3" fmla="*/ 785812 h 1219200"/>
                <a:gd name="connsiteX4" fmla="*/ 333375 w 1119187"/>
                <a:gd name="connsiteY4" fmla="*/ 0 h 1219200"/>
                <a:gd name="connsiteX5" fmla="*/ 100012 w 1119187"/>
                <a:gd name="connsiteY5" fmla="*/ 76200 h 1219200"/>
                <a:gd name="connsiteX6" fmla="*/ 233362 w 1119187"/>
                <a:gd name="connsiteY6" fmla="*/ 100012 h 1219200"/>
                <a:gd name="connsiteX7" fmla="*/ 119062 w 1119187"/>
                <a:gd name="connsiteY7" fmla="*/ 709612 h 1219200"/>
                <a:gd name="connsiteX8" fmla="*/ 195262 w 1119187"/>
                <a:gd name="connsiteY8" fmla="*/ 757237 h 1219200"/>
                <a:gd name="connsiteX9" fmla="*/ 0 w 1119187"/>
                <a:gd name="connsiteY9" fmla="*/ 771525 h 1219200"/>
                <a:gd name="connsiteX0" fmla="*/ 0 w 1119187"/>
                <a:gd name="connsiteY0" fmla="*/ 714375 h 1162050"/>
                <a:gd name="connsiteX1" fmla="*/ 442912 w 1119187"/>
                <a:gd name="connsiteY1" fmla="*/ 1147762 h 1162050"/>
                <a:gd name="connsiteX2" fmla="*/ 1109662 w 1119187"/>
                <a:gd name="connsiteY2" fmla="*/ 1162050 h 1162050"/>
                <a:gd name="connsiteX3" fmla="*/ 1119187 w 1119187"/>
                <a:gd name="connsiteY3" fmla="*/ 728662 h 1162050"/>
                <a:gd name="connsiteX4" fmla="*/ 428625 w 1119187"/>
                <a:gd name="connsiteY4" fmla="*/ 0 h 1162050"/>
                <a:gd name="connsiteX5" fmla="*/ 100012 w 1119187"/>
                <a:gd name="connsiteY5" fmla="*/ 19050 h 1162050"/>
                <a:gd name="connsiteX6" fmla="*/ 233362 w 1119187"/>
                <a:gd name="connsiteY6" fmla="*/ 42862 h 1162050"/>
                <a:gd name="connsiteX7" fmla="*/ 119062 w 1119187"/>
                <a:gd name="connsiteY7" fmla="*/ 652462 h 1162050"/>
                <a:gd name="connsiteX8" fmla="*/ 195262 w 1119187"/>
                <a:gd name="connsiteY8" fmla="*/ 700087 h 1162050"/>
                <a:gd name="connsiteX9" fmla="*/ 0 w 1119187"/>
                <a:gd name="connsiteY9" fmla="*/ 714375 h 1162050"/>
                <a:gd name="connsiteX0" fmla="*/ 0 w 1119187"/>
                <a:gd name="connsiteY0" fmla="*/ 723900 h 1171575"/>
                <a:gd name="connsiteX1" fmla="*/ 442912 w 1119187"/>
                <a:gd name="connsiteY1" fmla="*/ 1157287 h 1171575"/>
                <a:gd name="connsiteX2" fmla="*/ 1109662 w 1119187"/>
                <a:gd name="connsiteY2" fmla="*/ 1171575 h 1171575"/>
                <a:gd name="connsiteX3" fmla="*/ 1119187 w 1119187"/>
                <a:gd name="connsiteY3" fmla="*/ 738187 h 1171575"/>
                <a:gd name="connsiteX4" fmla="*/ 400050 w 1119187"/>
                <a:gd name="connsiteY4" fmla="*/ 0 h 1171575"/>
                <a:gd name="connsiteX5" fmla="*/ 100012 w 1119187"/>
                <a:gd name="connsiteY5" fmla="*/ 28575 h 1171575"/>
                <a:gd name="connsiteX6" fmla="*/ 233362 w 1119187"/>
                <a:gd name="connsiteY6" fmla="*/ 52387 h 1171575"/>
                <a:gd name="connsiteX7" fmla="*/ 119062 w 1119187"/>
                <a:gd name="connsiteY7" fmla="*/ 661987 h 1171575"/>
                <a:gd name="connsiteX8" fmla="*/ 195262 w 1119187"/>
                <a:gd name="connsiteY8" fmla="*/ 709612 h 1171575"/>
                <a:gd name="connsiteX9" fmla="*/ 0 w 1119187"/>
                <a:gd name="connsiteY9" fmla="*/ 723900 h 1171575"/>
                <a:gd name="connsiteX0" fmla="*/ 0 w 1119187"/>
                <a:gd name="connsiteY0" fmla="*/ 723900 h 1171575"/>
                <a:gd name="connsiteX1" fmla="*/ 442912 w 1119187"/>
                <a:gd name="connsiteY1" fmla="*/ 1157287 h 1171575"/>
                <a:gd name="connsiteX2" fmla="*/ 1109662 w 1119187"/>
                <a:gd name="connsiteY2" fmla="*/ 1171575 h 1171575"/>
                <a:gd name="connsiteX3" fmla="*/ 1119187 w 1119187"/>
                <a:gd name="connsiteY3" fmla="*/ 738187 h 1171575"/>
                <a:gd name="connsiteX4" fmla="*/ 400050 w 1119187"/>
                <a:gd name="connsiteY4" fmla="*/ 0 h 1171575"/>
                <a:gd name="connsiteX5" fmla="*/ 100012 w 1119187"/>
                <a:gd name="connsiteY5" fmla="*/ 28575 h 1171575"/>
                <a:gd name="connsiteX6" fmla="*/ 280987 w 1119187"/>
                <a:gd name="connsiteY6" fmla="*/ 319087 h 1171575"/>
                <a:gd name="connsiteX7" fmla="*/ 119062 w 1119187"/>
                <a:gd name="connsiteY7" fmla="*/ 661987 h 1171575"/>
                <a:gd name="connsiteX8" fmla="*/ 195262 w 1119187"/>
                <a:gd name="connsiteY8" fmla="*/ 709612 h 1171575"/>
                <a:gd name="connsiteX9" fmla="*/ 0 w 1119187"/>
                <a:gd name="connsiteY9" fmla="*/ 723900 h 1171575"/>
                <a:gd name="connsiteX0" fmla="*/ 0 w 1119187"/>
                <a:gd name="connsiteY0" fmla="*/ 723900 h 1171575"/>
                <a:gd name="connsiteX1" fmla="*/ 442912 w 1119187"/>
                <a:gd name="connsiteY1" fmla="*/ 1157287 h 1171575"/>
                <a:gd name="connsiteX2" fmla="*/ 1109662 w 1119187"/>
                <a:gd name="connsiteY2" fmla="*/ 1171575 h 1171575"/>
                <a:gd name="connsiteX3" fmla="*/ 1119187 w 1119187"/>
                <a:gd name="connsiteY3" fmla="*/ 738187 h 1171575"/>
                <a:gd name="connsiteX4" fmla="*/ 400050 w 1119187"/>
                <a:gd name="connsiteY4" fmla="*/ 0 h 1171575"/>
                <a:gd name="connsiteX5" fmla="*/ 42862 w 1119187"/>
                <a:gd name="connsiteY5" fmla="*/ 104775 h 1171575"/>
                <a:gd name="connsiteX6" fmla="*/ 280987 w 1119187"/>
                <a:gd name="connsiteY6" fmla="*/ 319087 h 1171575"/>
                <a:gd name="connsiteX7" fmla="*/ 119062 w 1119187"/>
                <a:gd name="connsiteY7" fmla="*/ 661987 h 1171575"/>
                <a:gd name="connsiteX8" fmla="*/ 195262 w 1119187"/>
                <a:gd name="connsiteY8" fmla="*/ 709612 h 1171575"/>
                <a:gd name="connsiteX9" fmla="*/ 0 w 1119187"/>
                <a:gd name="connsiteY9" fmla="*/ 723900 h 1171575"/>
                <a:gd name="connsiteX0" fmla="*/ 0 w 1119187"/>
                <a:gd name="connsiteY0" fmla="*/ 736834 h 1184509"/>
                <a:gd name="connsiteX1" fmla="*/ 442912 w 1119187"/>
                <a:gd name="connsiteY1" fmla="*/ 1170221 h 1184509"/>
                <a:gd name="connsiteX2" fmla="*/ 1109662 w 1119187"/>
                <a:gd name="connsiteY2" fmla="*/ 1184509 h 1184509"/>
                <a:gd name="connsiteX3" fmla="*/ 1119187 w 1119187"/>
                <a:gd name="connsiteY3" fmla="*/ 751121 h 1184509"/>
                <a:gd name="connsiteX4" fmla="*/ 400050 w 1119187"/>
                <a:gd name="connsiteY4" fmla="*/ 12934 h 1184509"/>
                <a:gd name="connsiteX5" fmla="*/ 189706 w 1119187"/>
                <a:gd name="connsiteY5" fmla="*/ 3410 h 1184509"/>
                <a:gd name="connsiteX6" fmla="*/ 42862 w 1119187"/>
                <a:gd name="connsiteY6" fmla="*/ 117709 h 1184509"/>
                <a:gd name="connsiteX7" fmla="*/ 280987 w 1119187"/>
                <a:gd name="connsiteY7" fmla="*/ 332021 h 1184509"/>
                <a:gd name="connsiteX8" fmla="*/ 119062 w 1119187"/>
                <a:gd name="connsiteY8" fmla="*/ 674921 h 1184509"/>
                <a:gd name="connsiteX9" fmla="*/ 195262 w 1119187"/>
                <a:gd name="connsiteY9" fmla="*/ 722546 h 1184509"/>
                <a:gd name="connsiteX10" fmla="*/ 0 w 1119187"/>
                <a:gd name="connsiteY10" fmla="*/ 736834 h 1184509"/>
                <a:gd name="connsiteX0" fmla="*/ 0 w 1119187"/>
                <a:gd name="connsiteY0" fmla="*/ 737080 h 1184755"/>
                <a:gd name="connsiteX1" fmla="*/ 442912 w 1119187"/>
                <a:gd name="connsiteY1" fmla="*/ 1170467 h 1184755"/>
                <a:gd name="connsiteX2" fmla="*/ 1109662 w 1119187"/>
                <a:gd name="connsiteY2" fmla="*/ 1184755 h 1184755"/>
                <a:gd name="connsiteX3" fmla="*/ 1119187 w 1119187"/>
                <a:gd name="connsiteY3" fmla="*/ 751367 h 1184755"/>
                <a:gd name="connsiteX4" fmla="*/ 412750 w 1119187"/>
                <a:gd name="connsiteY4" fmla="*/ 10005 h 1184755"/>
                <a:gd name="connsiteX5" fmla="*/ 189706 w 1119187"/>
                <a:gd name="connsiteY5" fmla="*/ 3656 h 1184755"/>
                <a:gd name="connsiteX6" fmla="*/ 42862 w 1119187"/>
                <a:gd name="connsiteY6" fmla="*/ 117955 h 1184755"/>
                <a:gd name="connsiteX7" fmla="*/ 280987 w 1119187"/>
                <a:gd name="connsiteY7" fmla="*/ 332267 h 1184755"/>
                <a:gd name="connsiteX8" fmla="*/ 119062 w 1119187"/>
                <a:gd name="connsiteY8" fmla="*/ 675167 h 1184755"/>
                <a:gd name="connsiteX9" fmla="*/ 195262 w 1119187"/>
                <a:gd name="connsiteY9" fmla="*/ 722792 h 1184755"/>
                <a:gd name="connsiteX10" fmla="*/ 0 w 1119187"/>
                <a:gd name="connsiteY10" fmla="*/ 737080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17955 h 1184755"/>
                <a:gd name="connsiteX7" fmla="*/ 290512 w 1128712"/>
                <a:gd name="connsiteY7" fmla="*/ 33226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17955 h 1184755"/>
                <a:gd name="connsiteX7" fmla="*/ 338137 w 1128712"/>
                <a:gd name="connsiteY7" fmla="*/ 38941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9795 h 1190645"/>
                <a:gd name="connsiteX1" fmla="*/ 452437 w 1128712"/>
                <a:gd name="connsiteY1" fmla="*/ 1176357 h 1190645"/>
                <a:gd name="connsiteX2" fmla="*/ 1119187 w 1128712"/>
                <a:gd name="connsiteY2" fmla="*/ 1190645 h 1190645"/>
                <a:gd name="connsiteX3" fmla="*/ 1128712 w 1128712"/>
                <a:gd name="connsiteY3" fmla="*/ 757257 h 1190645"/>
                <a:gd name="connsiteX4" fmla="*/ 422275 w 1128712"/>
                <a:gd name="connsiteY4" fmla="*/ 15895 h 1190645"/>
                <a:gd name="connsiteX5" fmla="*/ 186531 w 1128712"/>
                <a:gd name="connsiteY5" fmla="*/ 3196 h 1190645"/>
                <a:gd name="connsiteX6" fmla="*/ 52387 w 1128712"/>
                <a:gd name="connsiteY6" fmla="*/ 152420 h 1190645"/>
                <a:gd name="connsiteX7" fmla="*/ 338137 w 1128712"/>
                <a:gd name="connsiteY7" fmla="*/ 395307 h 1190645"/>
                <a:gd name="connsiteX8" fmla="*/ 128587 w 1128712"/>
                <a:gd name="connsiteY8" fmla="*/ 681057 h 1190645"/>
                <a:gd name="connsiteX9" fmla="*/ 204787 w 1128712"/>
                <a:gd name="connsiteY9" fmla="*/ 728682 h 1190645"/>
                <a:gd name="connsiteX10" fmla="*/ 0 w 1128712"/>
                <a:gd name="connsiteY10" fmla="*/ 739795 h 1190645"/>
                <a:gd name="connsiteX0" fmla="*/ 0 w 1128712"/>
                <a:gd name="connsiteY0" fmla="*/ 751292 h 1202142"/>
                <a:gd name="connsiteX1" fmla="*/ 452437 w 1128712"/>
                <a:gd name="connsiteY1" fmla="*/ 1187854 h 1202142"/>
                <a:gd name="connsiteX2" fmla="*/ 1119187 w 1128712"/>
                <a:gd name="connsiteY2" fmla="*/ 1202142 h 1202142"/>
                <a:gd name="connsiteX3" fmla="*/ 1128712 w 1128712"/>
                <a:gd name="connsiteY3" fmla="*/ 768754 h 1202142"/>
                <a:gd name="connsiteX4" fmla="*/ 422275 w 1128712"/>
                <a:gd name="connsiteY4" fmla="*/ 27392 h 1202142"/>
                <a:gd name="connsiteX5" fmla="*/ 186531 w 1128712"/>
                <a:gd name="connsiteY5" fmla="*/ 2581 h 1202142"/>
                <a:gd name="connsiteX6" fmla="*/ 52387 w 1128712"/>
                <a:gd name="connsiteY6" fmla="*/ 163917 h 1202142"/>
                <a:gd name="connsiteX7" fmla="*/ 338137 w 1128712"/>
                <a:gd name="connsiteY7" fmla="*/ 406804 h 1202142"/>
                <a:gd name="connsiteX8" fmla="*/ 128587 w 1128712"/>
                <a:gd name="connsiteY8" fmla="*/ 692554 h 1202142"/>
                <a:gd name="connsiteX9" fmla="*/ 204787 w 1128712"/>
                <a:gd name="connsiteY9" fmla="*/ 740179 h 1202142"/>
                <a:gd name="connsiteX10" fmla="*/ 0 w 1128712"/>
                <a:gd name="connsiteY10" fmla="*/ 751292 h 120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8712" h="1202142">
                  <a:moveTo>
                    <a:pt x="0" y="751292"/>
                  </a:moveTo>
                  <a:lnTo>
                    <a:pt x="452437" y="1187854"/>
                  </a:lnTo>
                  <a:lnTo>
                    <a:pt x="1119187" y="1202142"/>
                  </a:lnTo>
                  <a:lnTo>
                    <a:pt x="1128712" y="768754"/>
                  </a:lnTo>
                  <a:lnTo>
                    <a:pt x="422275" y="27392"/>
                  </a:lnTo>
                  <a:cubicBezTo>
                    <a:pt x="366977" y="42209"/>
                    <a:pt x="241829" y="-12236"/>
                    <a:pt x="186531" y="2581"/>
                  </a:cubicBezTo>
                  <a:cubicBezTo>
                    <a:pt x="137583" y="50206"/>
                    <a:pt x="69585" y="90892"/>
                    <a:pt x="52387" y="163917"/>
                  </a:cubicBezTo>
                  <a:lnTo>
                    <a:pt x="338137" y="406804"/>
                  </a:lnTo>
                  <a:lnTo>
                    <a:pt x="128587" y="692554"/>
                  </a:lnTo>
                  <a:lnTo>
                    <a:pt x="204787" y="740179"/>
                  </a:lnTo>
                  <a:lnTo>
                    <a:pt x="0" y="7512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5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F3A2AB68-E2C9-4BC7-A7B3-0FB021D853AE}"/>
                </a:ext>
              </a:extLst>
            </p:cNvPr>
            <p:cNvSpPr txBox="1"/>
            <p:nvPr/>
          </p:nvSpPr>
          <p:spPr>
            <a:xfrm>
              <a:off x="3316196" y="2184680"/>
              <a:ext cx="9236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9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E04ED7C-FA99-479E-AE88-BC3CFBA3593D}"/>
                </a:ext>
              </a:extLst>
            </p:cNvPr>
            <p:cNvSpPr txBox="1"/>
            <p:nvPr/>
          </p:nvSpPr>
          <p:spPr>
            <a:xfrm>
              <a:off x="3366690" y="2157211"/>
              <a:ext cx="8226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CHAPTER</a:t>
              </a:r>
              <a:endParaRPr lang="zh-CN" altLang="en-US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3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FD584B48-BA4F-482F-9AA9-442ABD5FD1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93571" y="1636293"/>
            <a:ext cx="5975916" cy="4836695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9E12F00B-F05A-44D0-B419-3E79BC7085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" y="-2"/>
            <a:ext cx="2514600" cy="1477571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FBD36B74-C3F5-4C92-B265-643BB63342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0261331" y="5005137"/>
            <a:ext cx="1930670" cy="1852860"/>
          </a:xfrm>
          <a:prstGeom prst="rect">
            <a:avLst/>
          </a:prstGeom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E737345C-563F-4B16-BEB3-F83CCBFF8ADC}"/>
              </a:ext>
            </a:extLst>
          </p:cNvPr>
          <p:cNvGrpSpPr/>
          <p:nvPr/>
        </p:nvGrpSpPr>
        <p:grpSpPr>
          <a:xfrm>
            <a:off x="7129964" y="3220945"/>
            <a:ext cx="5811840" cy="769441"/>
            <a:chOff x="5287960" y="2582393"/>
            <a:chExt cx="5811840" cy="769441"/>
          </a:xfrm>
        </p:grpSpPr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4F78B727-9258-4A16-9757-7F7EC53FD278}"/>
                </a:ext>
              </a:extLst>
            </p:cNvPr>
            <p:cNvSpPr txBox="1"/>
            <p:nvPr/>
          </p:nvSpPr>
          <p:spPr>
            <a:xfrm>
              <a:off x="5287960" y="2582393"/>
              <a:ext cx="5811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48486A"/>
                  </a:solidFill>
                  <a:cs typeface="+mn-ea"/>
                  <a:sym typeface="+mn-lt"/>
                </a:rPr>
                <a:t>个人工作汇报</a:t>
              </a:r>
            </a:p>
          </p:txBody>
        </p:sp>
        <p:cxnSp>
          <p:nvCxnSpPr>
            <p:cNvPr id="14" name="Straight Connector 19">
              <a:extLst>
                <a:ext uri="{FF2B5EF4-FFF2-40B4-BE49-F238E27FC236}">
                  <a16:creationId xmlns:a16="http://schemas.microsoft.com/office/drawing/2014/main" id="{94831602-AE9A-4D5D-88D0-F28C4A342792}"/>
                </a:ext>
              </a:extLst>
            </p:cNvPr>
            <p:cNvCxnSpPr/>
            <p:nvPr/>
          </p:nvCxnSpPr>
          <p:spPr>
            <a:xfrm>
              <a:off x="5399314" y="3295650"/>
              <a:ext cx="3824514" cy="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">
            <a:extLst>
              <a:ext uri="{FF2B5EF4-FFF2-40B4-BE49-F238E27FC236}">
                <a16:creationId xmlns:a16="http://schemas.microsoft.com/office/drawing/2014/main" id="{9975E373-A41C-4126-85F3-05977414B571}"/>
              </a:ext>
            </a:extLst>
          </p:cNvPr>
          <p:cNvGrpSpPr/>
          <p:nvPr/>
        </p:nvGrpSpPr>
        <p:grpSpPr>
          <a:xfrm>
            <a:off x="7243174" y="1224777"/>
            <a:ext cx="3983492" cy="3992335"/>
            <a:chOff x="2899909" y="1995715"/>
            <a:chExt cx="3983492" cy="3992335"/>
          </a:xfrm>
        </p:grpSpPr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BB310DA-DC87-4A9D-B212-64903ABF1D97}"/>
                </a:ext>
              </a:extLst>
            </p:cNvPr>
            <p:cNvSpPr/>
            <p:nvPr/>
          </p:nvSpPr>
          <p:spPr>
            <a:xfrm>
              <a:off x="2921001" y="2000250"/>
              <a:ext cx="3962400" cy="3987800"/>
            </a:xfrm>
            <a:custGeom>
              <a:avLst/>
              <a:gdLst>
                <a:gd name="connsiteX0" fmla="*/ 1676400 w 3937000"/>
                <a:gd name="connsiteY0" fmla="*/ 0 h 3962400"/>
                <a:gd name="connsiteX1" fmla="*/ 3937000 w 3937000"/>
                <a:gd name="connsiteY1" fmla="*/ 2260600 h 3962400"/>
                <a:gd name="connsiteX2" fmla="*/ 2235200 w 3937000"/>
                <a:gd name="connsiteY2" fmla="*/ 3962400 h 3962400"/>
                <a:gd name="connsiteX3" fmla="*/ 0 w 3937000"/>
                <a:gd name="connsiteY3" fmla="*/ 1727200 h 3962400"/>
                <a:gd name="connsiteX4" fmla="*/ 1676400 w 3937000"/>
                <a:gd name="connsiteY4" fmla="*/ 0 h 3962400"/>
                <a:gd name="connsiteX0" fmla="*/ 1701800 w 3962400"/>
                <a:gd name="connsiteY0" fmla="*/ 0 h 3962400"/>
                <a:gd name="connsiteX1" fmla="*/ 3962400 w 3962400"/>
                <a:gd name="connsiteY1" fmla="*/ 2260600 h 3962400"/>
                <a:gd name="connsiteX2" fmla="*/ 2260600 w 3962400"/>
                <a:gd name="connsiteY2" fmla="*/ 3962400 h 3962400"/>
                <a:gd name="connsiteX3" fmla="*/ 0 w 3962400"/>
                <a:gd name="connsiteY3" fmla="*/ 1739900 h 3962400"/>
                <a:gd name="connsiteX4" fmla="*/ 1701800 w 3962400"/>
                <a:gd name="connsiteY4" fmla="*/ 0 h 3962400"/>
                <a:gd name="connsiteX0" fmla="*/ 1701800 w 3962400"/>
                <a:gd name="connsiteY0" fmla="*/ 0 h 3987800"/>
                <a:gd name="connsiteX1" fmla="*/ 3962400 w 3962400"/>
                <a:gd name="connsiteY1" fmla="*/ 2260600 h 3987800"/>
                <a:gd name="connsiteX2" fmla="*/ 2235200 w 3962400"/>
                <a:gd name="connsiteY2" fmla="*/ 3987800 h 3987800"/>
                <a:gd name="connsiteX3" fmla="*/ 0 w 3962400"/>
                <a:gd name="connsiteY3" fmla="*/ 1739900 h 3987800"/>
                <a:gd name="connsiteX4" fmla="*/ 1701800 w 3962400"/>
                <a:gd name="connsiteY4" fmla="*/ 0 h 3987800"/>
                <a:gd name="connsiteX0" fmla="*/ 1739900 w 4000500"/>
                <a:gd name="connsiteY0" fmla="*/ 0 h 3987800"/>
                <a:gd name="connsiteX1" fmla="*/ 4000500 w 4000500"/>
                <a:gd name="connsiteY1" fmla="*/ 2260600 h 3987800"/>
                <a:gd name="connsiteX2" fmla="*/ 2273300 w 4000500"/>
                <a:gd name="connsiteY2" fmla="*/ 3987800 h 3987800"/>
                <a:gd name="connsiteX3" fmla="*/ 0 w 4000500"/>
                <a:gd name="connsiteY3" fmla="*/ 1720850 h 3987800"/>
                <a:gd name="connsiteX4" fmla="*/ 1739900 w 4000500"/>
                <a:gd name="connsiteY4" fmla="*/ 0 h 3987800"/>
                <a:gd name="connsiteX0" fmla="*/ 1711325 w 3971925"/>
                <a:gd name="connsiteY0" fmla="*/ 0 h 3987800"/>
                <a:gd name="connsiteX1" fmla="*/ 3971925 w 3971925"/>
                <a:gd name="connsiteY1" fmla="*/ 2260600 h 3987800"/>
                <a:gd name="connsiteX2" fmla="*/ 2244725 w 3971925"/>
                <a:gd name="connsiteY2" fmla="*/ 3987800 h 3987800"/>
                <a:gd name="connsiteX3" fmla="*/ 0 w 3971925"/>
                <a:gd name="connsiteY3" fmla="*/ 1725612 h 3987800"/>
                <a:gd name="connsiteX4" fmla="*/ 1711325 w 3971925"/>
                <a:gd name="connsiteY4" fmla="*/ 0 h 3987800"/>
                <a:gd name="connsiteX0" fmla="*/ 1701800 w 3962400"/>
                <a:gd name="connsiteY0" fmla="*/ 0 h 3987800"/>
                <a:gd name="connsiteX1" fmla="*/ 3962400 w 3962400"/>
                <a:gd name="connsiteY1" fmla="*/ 2260600 h 3987800"/>
                <a:gd name="connsiteX2" fmla="*/ 2235200 w 3962400"/>
                <a:gd name="connsiteY2" fmla="*/ 3987800 h 3987800"/>
                <a:gd name="connsiteX3" fmla="*/ 0 w 3962400"/>
                <a:gd name="connsiteY3" fmla="*/ 1720850 h 3987800"/>
                <a:gd name="connsiteX4" fmla="*/ 1701800 w 3962400"/>
                <a:gd name="connsiteY4" fmla="*/ 0 h 398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00" h="3987800">
                  <a:moveTo>
                    <a:pt x="1701800" y="0"/>
                  </a:moveTo>
                  <a:lnTo>
                    <a:pt x="3962400" y="2260600"/>
                  </a:lnTo>
                  <a:lnTo>
                    <a:pt x="2235200" y="3987800"/>
                  </a:lnTo>
                  <a:lnTo>
                    <a:pt x="0" y="1720850"/>
                  </a:lnTo>
                  <a:lnTo>
                    <a:pt x="170180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46000"/>
                  </a:schemeClr>
                </a:gs>
                <a:gs pos="58000">
                  <a:schemeClr val="accent1">
                    <a:alpha val="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: Rounded Corners 14">
              <a:extLst>
                <a:ext uri="{FF2B5EF4-FFF2-40B4-BE49-F238E27FC236}">
                  <a16:creationId xmlns:a16="http://schemas.microsoft.com/office/drawing/2014/main" id="{6B716FAE-B630-4B3E-8DDC-CE0BEB57F52F}"/>
                </a:ext>
              </a:extLst>
            </p:cNvPr>
            <p:cNvSpPr/>
            <p:nvPr/>
          </p:nvSpPr>
          <p:spPr>
            <a:xfrm>
              <a:off x="2899909" y="1995715"/>
              <a:ext cx="1756229" cy="1756229"/>
            </a:xfrm>
            <a:prstGeom prst="roundRect">
              <a:avLst>
                <a:gd name="adj" fmla="val 2892"/>
              </a:avLst>
            </a:prstGeom>
            <a:solidFill>
              <a:srgbClr val="F2B401"/>
            </a:solidFill>
            <a:ln w="25400">
              <a:noFill/>
            </a:ln>
            <a:effectLst>
              <a:outerShdw blurRad="647700" dist="165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: Shape 15">
              <a:extLst>
                <a:ext uri="{FF2B5EF4-FFF2-40B4-BE49-F238E27FC236}">
                  <a16:creationId xmlns:a16="http://schemas.microsoft.com/office/drawing/2014/main" id="{40203446-0B58-4721-9D2F-D3619586B052}"/>
                </a:ext>
              </a:extLst>
            </p:cNvPr>
            <p:cNvSpPr/>
            <p:nvPr/>
          </p:nvSpPr>
          <p:spPr>
            <a:xfrm>
              <a:off x="3515519" y="2544742"/>
              <a:ext cx="1116012" cy="1184296"/>
            </a:xfrm>
            <a:custGeom>
              <a:avLst/>
              <a:gdLst>
                <a:gd name="connsiteX0" fmla="*/ 23813 w 1019175"/>
                <a:gd name="connsiteY0" fmla="*/ 771525 h 1223962"/>
                <a:gd name="connsiteX1" fmla="*/ 476250 w 1019175"/>
                <a:gd name="connsiteY1" fmla="*/ 1223962 h 1223962"/>
                <a:gd name="connsiteX2" fmla="*/ 1009650 w 1019175"/>
                <a:gd name="connsiteY2" fmla="*/ 1219200 h 1223962"/>
                <a:gd name="connsiteX3" fmla="*/ 1019175 w 1019175"/>
                <a:gd name="connsiteY3" fmla="*/ 785812 h 1223962"/>
                <a:gd name="connsiteX4" fmla="*/ 233363 w 1019175"/>
                <a:gd name="connsiteY4" fmla="*/ 0 h 1223962"/>
                <a:gd name="connsiteX5" fmla="*/ 0 w 1019175"/>
                <a:gd name="connsiteY5" fmla="*/ 76200 h 1223962"/>
                <a:gd name="connsiteX6" fmla="*/ 133350 w 1019175"/>
                <a:gd name="connsiteY6" fmla="*/ 100012 h 1223962"/>
                <a:gd name="connsiteX7" fmla="*/ 142875 w 1019175"/>
                <a:gd name="connsiteY7" fmla="*/ 728662 h 1223962"/>
                <a:gd name="connsiteX8" fmla="*/ 95250 w 1019175"/>
                <a:gd name="connsiteY8" fmla="*/ 757237 h 1223962"/>
                <a:gd name="connsiteX9" fmla="*/ 23813 w 1019175"/>
                <a:gd name="connsiteY9" fmla="*/ 771525 h 1223962"/>
                <a:gd name="connsiteX0" fmla="*/ 0 w 1119187"/>
                <a:gd name="connsiteY0" fmla="*/ 771525 h 1223962"/>
                <a:gd name="connsiteX1" fmla="*/ 576262 w 1119187"/>
                <a:gd name="connsiteY1" fmla="*/ 1223962 h 1223962"/>
                <a:gd name="connsiteX2" fmla="*/ 1109662 w 1119187"/>
                <a:gd name="connsiteY2" fmla="*/ 1219200 h 1223962"/>
                <a:gd name="connsiteX3" fmla="*/ 1119187 w 1119187"/>
                <a:gd name="connsiteY3" fmla="*/ 785812 h 1223962"/>
                <a:gd name="connsiteX4" fmla="*/ 333375 w 1119187"/>
                <a:gd name="connsiteY4" fmla="*/ 0 h 1223962"/>
                <a:gd name="connsiteX5" fmla="*/ 100012 w 1119187"/>
                <a:gd name="connsiteY5" fmla="*/ 76200 h 1223962"/>
                <a:gd name="connsiteX6" fmla="*/ 233362 w 1119187"/>
                <a:gd name="connsiteY6" fmla="*/ 100012 h 1223962"/>
                <a:gd name="connsiteX7" fmla="*/ 242887 w 1119187"/>
                <a:gd name="connsiteY7" fmla="*/ 728662 h 1223962"/>
                <a:gd name="connsiteX8" fmla="*/ 195262 w 1119187"/>
                <a:gd name="connsiteY8" fmla="*/ 757237 h 1223962"/>
                <a:gd name="connsiteX9" fmla="*/ 0 w 1119187"/>
                <a:gd name="connsiteY9" fmla="*/ 771525 h 1223962"/>
                <a:gd name="connsiteX0" fmla="*/ 0 w 1119187"/>
                <a:gd name="connsiteY0" fmla="*/ 771525 h 1219200"/>
                <a:gd name="connsiteX1" fmla="*/ 442912 w 1119187"/>
                <a:gd name="connsiteY1" fmla="*/ 1204912 h 1219200"/>
                <a:gd name="connsiteX2" fmla="*/ 1109662 w 1119187"/>
                <a:gd name="connsiteY2" fmla="*/ 1219200 h 1219200"/>
                <a:gd name="connsiteX3" fmla="*/ 1119187 w 1119187"/>
                <a:gd name="connsiteY3" fmla="*/ 785812 h 1219200"/>
                <a:gd name="connsiteX4" fmla="*/ 333375 w 1119187"/>
                <a:gd name="connsiteY4" fmla="*/ 0 h 1219200"/>
                <a:gd name="connsiteX5" fmla="*/ 100012 w 1119187"/>
                <a:gd name="connsiteY5" fmla="*/ 76200 h 1219200"/>
                <a:gd name="connsiteX6" fmla="*/ 233362 w 1119187"/>
                <a:gd name="connsiteY6" fmla="*/ 100012 h 1219200"/>
                <a:gd name="connsiteX7" fmla="*/ 242887 w 1119187"/>
                <a:gd name="connsiteY7" fmla="*/ 728662 h 1219200"/>
                <a:gd name="connsiteX8" fmla="*/ 195262 w 1119187"/>
                <a:gd name="connsiteY8" fmla="*/ 757237 h 1219200"/>
                <a:gd name="connsiteX9" fmla="*/ 0 w 1119187"/>
                <a:gd name="connsiteY9" fmla="*/ 771525 h 1219200"/>
                <a:gd name="connsiteX0" fmla="*/ 0 w 1119187"/>
                <a:gd name="connsiteY0" fmla="*/ 771525 h 1219200"/>
                <a:gd name="connsiteX1" fmla="*/ 442912 w 1119187"/>
                <a:gd name="connsiteY1" fmla="*/ 1204912 h 1219200"/>
                <a:gd name="connsiteX2" fmla="*/ 1109662 w 1119187"/>
                <a:gd name="connsiteY2" fmla="*/ 1219200 h 1219200"/>
                <a:gd name="connsiteX3" fmla="*/ 1119187 w 1119187"/>
                <a:gd name="connsiteY3" fmla="*/ 785812 h 1219200"/>
                <a:gd name="connsiteX4" fmla="*/ 333375 w 1119187"/>
                <a:gd name="connsiteY4" fmla="*/ 0 h 1219200"/>
                <a:gd name="connsiteX5" fmla="*/ 100012 w 1119187"/>
                <a:gd name="connsiteY5" fmla="*/ 76200 h 1219200"/>
                <a:gd name="connsiteX6" fmla="*/ 233362 w 1119187"/>
                <a:gd name="connsiteY6" fmla="*/ 100012 h 1219200"/>
                <a:gd name="connsiteX7" fmla="*/ 119062 w 1119187"/>
                <a:gd name="connsiteY7" fmla="*/ 709612 h 1219200"/>
                <a:gd name="connsiteX8" fmla="*/ 195262 w 1119187"/>
                <a:gd name="connsiteY8" fmla="*/ 757237 h 1219200"/>
                <a:gd name="connsiteX9" fmla="*/ 0 w 1119187"/>
                <a:gd name="connsiteY9" fmla="*/ 771525 h 1219200"/>
                <a:gd name="connsiteX0" fmla="*/ 0 w 1119187"/>
                <a:gd name="connsiteY0" fmla="*/ 714375 h 1162050"/>
                <a:gd name="connsiteX1" fmla="*/ 442912 w 1119187"/>
                <a:gd name="connsiteY1" fmla="*/ 1147762 h 1162050"/>
                <a:gd name="connsiteX2" fmla="*/ 1109662 w 1119187"/>
                <a:gd name="connsiteY2" fmla="*/ 1162050 h 1162050"/>
                <a:gd name="connsiteX3" fmla="*/ 1119187 w 1119187"/>
                <a:gd name="connsiteY3" fmla="*/ 728662 h 1162050"/>
                <a:gd name="connsiteX4" fmla="*/ 428625 w 1119187"/>
                <a:gd name="connsiteY4" fmla="*/ 0 h 1162050"/>
                <a:gd name="connsiteX5" fmla="*/ 100012 w 1119187"/>
                <a:gd name="connsiteY5" fmla="*/ 19050 h 1162050"/>
                <a:gd name="connsiteX6" fmla="*/ 233362 w 1119187"/>
                <a:gd name="connsiteY6" fmla="*/ 42862 h 1162050"/>
                <a:gd name="connsiteX7" fmla="*/ 119062 w 1119187"/>
                <a:gd name="connsiteY7" fmla="*/ 652462 h 1162050"/>
                <a:gd name="connsiteX8" fmla="*/ 195262 w 1119187"/>
                <a:gd name="connsiteY8" fmla="*/ 700087 h 1162050"/>
                <a:gd name="connsiteX9" fmla="*/ 0 w 1119187"/>
                <a:gd name="connsiteY9" fmla="*/ 714375 h 1162050"/>
                <a:gd name="connsiteX0" fmla="*/ 0 w 1119187"/>
                <a:gd name="connsiteY0" fmla="*/ 723900 h 1171575"/>
                <a:gd name="connsiteX1" fmla="*/ 442912 w 1119187"/>
                <a:gd name="connsiteY1" fmla="*/ 1157287 h 1171575"/>
                <a:gd name="connsiteX2" fmla="*/ 1109662 w 1119187"/>
                <a:gd name="connsiteY2" fmla="*/ 1171575 h 1171575"/>
                <a:gd name="connsiteX3" fmla="*/ 1119187 w 1119187"/>
                <a:gd name="connsiteY3" fmla="*/ 738187 h 1171575"/>
                <a:gd name="connsiteX4" fmla="*/ 400050 w 1119187"/>
                <a:gd name="connsiteY4" fmla="*/ 0 h 1171575"/>
                <a:gd name="connsiteX5" fmla="*/ 100012 w 1119187"/>
                <a:gd name="connsiteY5" fmla="*/ 28575 h 1171575"/>
                <a:gd name="connsiteX6" fmla="*/ 233362 w 1119187"/>
                <a:gd name="connsiteY6" fmla="*/ 52387 h 1171575"/>
                <a:gd name="connsiteX7" fmla="*/ 119062 w 1119187"/>
                <a:gd name="connsiteY7" fmla="*/ 661987 h 1171575"/>
                <a:gd name="connsiteX8" fmla="*/ 195262 w 1119187"/>
                <a:gd name="connsiteY8" fmla="*/ 709612 h 1171575"/>
                <a:gd name="connsiteX9" fmla="*/ 0 w 1119187"/>
                <a:gd name="connsiteY9" fmla="*/ 723900 h 1171575"/>
                <a:gd name="connsiteX0" fmla="*/ 0 w 1119187"/>
                <a:gd name="connsiteY0" fmla="*/ 723900 h 1171575"/>
                <a:gd name="connsiteX1" fmla="*/ 442912 w 1119187"/>
                <a:gd name="connsiteY1" fmla="*/ 1157287 h 1171575"/>
                <a:gd name="connsiteX2" fmla="*/ 1109662 w 1119187"/>
                <a:gd name="connsiteY2" fmla="*/ 1171575 h 1171575"/>
                <a:gd name="connsiteX3" fmla="*/ 1119187 w 1119187"/>
                <a:gd name="connsiteY3" fmla="*/ 738187 h 1171575"/>
                <a:gd name="connsiteX4" fmla="*/ 400050 w 1119187"/>
                <a:gd name="connsiteY4" fmla="*/ 0 h 1171575"/>
                <a:gd name="connsiteX5" fmla="*/ 100012 w 1119187"/>
                <a:gd name="connsiteY5" fmla="*/ 28575 h 1171575"/>
                <a:gd name="connsiteX6" fmla="*/ 280987 w 1119187"/>
                <a:gd name="connsiteY6" fmla="*/ 319087 h 1171575"/>
                <a:gd name="connsiteX7" fmla="*/ 119062 w 1119187"/>
                <a:gd name="connsiteY7" fmla="*/ 661987 h 1171575"/>
                <a:gd name="connsiteX8" fmla="*/ 195262 w 1119187"/>
                <a:gd name="connsiteY8" fmla="*/ 709612 h 1171575"/>
                <a:gd name="connsiteX9" fmla="*/ 0 w 1119187"/>
                <a:gd name="connsiteY9" fmla="*/ 723900 h 1171575"/>
                <a:gd name="connsiteX0" fmla="*/ 0 w 1119187"/>
                <a:gd name="connsiteY0" fmla="*/ 723900 h 1171575"/>
                <a:gd name="connsiteX1" fmla="*/ 442912 w 1119187"/>
                <a:gd name="connsiteY1" fmla="*/ 1157287 h 1171575"/>
                <a:gd name="connsiteX2" fmla="*/ 1109662 w 1119187"/>
                <a:gd name="connsiteY2" fmla="*/ 1171575 h 1171575"/>
                <a:gd name="connsiteX3" fmla="*/ 1119187 w 1119187"/>
                <a:gd name="connsiteY3" fmla="*/ 738187 h 1171575"/>
                <a:gd name="connsiteX4" fmla="*/ 400050 w 1119187"/>
                <a:gd name="connsiteY4" fmla="*/ 0 h 1171575"/>
                <a:gd name="connsiteX5" fmla="*/ 42862 w 1119187"/>
                <a:gd name="connsiteY5" fmla="*/ 104775 h 1171575"/>
                <a:gd name="connsiteX6" fmla="*/ 280987 w 1119187"/>
                <a:gd name="connsiteY6" fmla="*/ 319087 h 1171575"/>
                <a:gd name="connsiteX7" fmla="*/ 119062 w 1119187"/>
                <a:gd name="connsiteY7" fmla="*/ 661987 h 1171575"/>
                <a:gd name="connsiteX8" fmla="*/ 195262 w 1119187"/>
                <a:gd name="connsiteY8" fmla="*/ 709612 h 1171575"/>
                <a:gd name="connsiteX9" fmla="*/ 0 w 1119187"/>
                <a:gd name="connsiteY9" fmla="*/ 723900 h 1171575"/>
                <a:gd name="connsiteX0" fmla="*/ 0 w 1119187"/>
                <a:gd name="connsiteY0" fmla="*/ 736834 h 1184509"/>
                <a:gd name="connsiteX1" fmla="*/ 442912 w 1119187"/>
                <a:gd name="connsiteY1" fmla="*/ 1170221 h 1184509"/>
                <a:gd name="connsiteX2" fmla="*/ 1109662 w 1119187"/>
                <a:gd name="connsiteY2" fmla="*/ 1184509 h 1184509"/>
                <a:gd name="connsiteX3" fmla="*/ 1119187 w 1119187"/>
                <a:gd name="connsiteY3" fmla="*/ 751121 h 1184509"/>
                <a:gd name="connsiteX4" fmla="*/ 400050 w 1119187"/>
                <a:gd name="connsiteY4" fmla="*/ 12934 h 1184509"/>
                <a:gd name="connsiteX5" fmla="*/ 189706 w 1119187"/>
                <a:gd name="connsiteY5" fmla="*/ 3410 h 1184509"/>
                <a:gd name="connsiteX6" fmla="*/ 42862 w 1119187"/>
                <a:gd name="connsiteY6" fmla="*/ 117709 h 1184509"/>
                <a:gd name="connsiteX7" fmla="*/ 280987 w 1119187"/>
                <a:gd name="connsiteY7" fmla="*/ 332021 h 1184509"/>
                <a:gd name="connsiteX8" fmla="*/ 119062 w 1119187"/>
                <a:gd name="connsiteY8" fmla="*/ 674921 h 1184509"/>
                <a:gd name="connsiteX9" fmla="*/ 195262 w 1119187"/>
                <a:gd name="connsiteY9" fmla="*/ 722546 h 1184509"/>
                <a:gd name="connsiteX10" fmla="*/ 0 w 1119187"/>
                <a:gd name="connsiteY10" fmla="*/ 736834 h 1184509"/>
                <a:gd name="connsiteX0" fmla="*/ 0 w 1119187"/>
                <a:gd name="connsiteY0" fmla="*/ 737080 h 1184755"/>
                <a:gd name="connsiteX1" fmla="*/ 442912 w 1119187"/>
                <a:gd name="connsiteY1" fmla="*/ 1170467 h 1184755"/>
                <a:gd name="connsiteX2" fmla="*/ 1109662 w 1119187"/>
                <a:gd name="connsiteY2" fmla="*/ 1184755 h 1184755"/>
                <a:gd name="connsiteX3" fmla="*/ 1119187 w 1119187"/>
                <a:gd name="connsiteY3" fmla="*/ 751367 h 1184755"/>
                <a:gd name="connsiteX4" fmla="*/ 412750 w 1119187"/>
                <a:gd name="connsiteY4" fmla="*/ 10005 h 1184755"/>
                <a:gd name="connsiteX5" fmla="*/ 189706 w 1119187"/>
                <a:gd name="connsiteY5" fmla="*/ 3656 h 1184755"/>
                <a:gd name="connsiteX6" fmla="*/ 42862 w 1119187"/>
                <a:gd name="connsiteY6" fmla="*/ 117955 h 1184755"/>
                <a:gd name="connsiteX7" fmla="*/ 280987 w 1119187"/>
                <a:gd name="connsiteY7" fmla="*/ 332267 h 1184755"/>
                <a:gd name="connsiteX8" fmla="*/ 119062 w 1119187"/>
                <a:gd name="connsiteY8" fmla="*/ 675167 h 1184755"/>
                <a:gd name="connsiteX9" fmla="*/ 195262 w 1119187"/>
                <a:gd name="connsiteY9" fmla="*/ 722792 h 1184755"/>
                <a:gd name="connsiteX10" fmla="*/ 0 w 1119187"/>
                <a:gd name="connsiteY10" fmla="*/ 737080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17955 h 1184755"/>
                <a:gd name="connsiteX7" fmla="*/ 290512 w 1128712"/>
                <a:gd name="connsiteY7" fmla="*/ 33226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17955 h 1184755"/>
                <a:gd name="connsiteX7" fmla="*/ 338137 w 1128712"/>
                <a:gd name="connsiteY7" fmla="*/ 38941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28587 w 1128712"/>
                <a:gd name="connsiteY8" fmla="*/ 675167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63257 w 1128712"/>
                <a:gd name="connsiteY8" fmla="*/ 367478 h 1184755"/>
                <a:gd name="connsiteX9" fmla="*/ 204787 w 1128712"/>
                <a:gd name="connsiteY9" fmla="*/ 722792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63257 w 1128712"/>
                <a:gd name="connsiteY8" fmla="*/ 367478 h 1184755"/>
                <a:gd name="connsiteX9" fmla="*/ 421470 w 1128712"/>
                <a:gd name="connsiteY9" fmla="*/ 597116 h 1184755"/>
                <a:gd name="connsiteX10" fmla="*/ 0 w 1128712"/>
                <a:gd name="connsiteY10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63257 w 1128712"/>
                <a:gd name="connsiteY8" fmla="*/ 367478 h 1184755"/>
                <a:gd name="connsiteX9" fmla="*/ 421470 w 1128712"/>
                <a:gd name="connsiteY9" fmla="*/ 597116 h 1184755"/>
                <a:gd name="connsiteX10" fmla="*/ 241454 w 1128712"/>
                <a:gd name="connsiteY10" fmla="*/ 766626 h 1184755"/>
                <a:gd name="connsiteX11" fmla="*/ 0 w 1128712"/>
                <a:gd name="connsiteY11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63257 w 1128712"/>
                <a:gd name="connsiteY8" fmla="*/ 367478 h 1184755"/>
                <a:gd name="connsiteX9" fmla="*/ 421470 w 1128712"/>
                <a:gd name="connsiteY9" fmla="*/ 597116 h 1184755"/>
                <a:gd name="connsiteX10" fmla="*/ 375797 w 1128712"/>
                <a:gd name="connsiteY10" fmla="*/ 701621 h 1184755"/>
                <a:gd name="connsiteX11" fmla="*/ 241454 w 1128712"/>
                <a:gd name="connsiteY11" fmla="*/ 766626 h 1184755"/>
                <a:gd name="connsiteX12" fmla="*/ 0 w 1128712"/>
                <a:gd name="connsiteY12" fmla="*/ 733905 h 1184755"/>
                <a:gd name="connsiteX0" fmla="*/ 0 w 1128712"/>
                <a:gd name="connsiteY0" fmla="*/ 733905 h 1184755"/>
                <a:gd name="connsiteX1" fmla="*/ 452437 w 1128712"/>
                <a:gd name="connsiteY1" fmla="*/ 1170467 h 1184755"/>
                <a:gd name="connsiteX2" fmla="*/ 1119187 w 1128712"/>
                <a:gd name="connsiteY2" fmla="*/ 1184755 h 1184755"/>
                <a:gd name="connsiteX3" fmla="*/ 1128712 w 1128712"/>
                <a:gd name="connsiteY3" fmla="*/ 751367 h 1184755"/>
                <a:gd name="connsiteX4" fmla="*/ 422275 w 1128712"/>
                <a:gd name="connsiteY4" fmla="*/ 10005 h 1184755"/>
                <a:gd name="connsiteX5" fmla="*/ 199231 w 1128712"/>
                <a:gd name="connsiteY5" fmla="*/ 3656 h 1184755"/>
                <a:gd name="connsiteX6" fmla="*/ 52387 w 1128712"/>
                <a:gd name="connsiteY6" fmla="*/ 146530 h 1184755"/>
                <a:gd name="connsiteX7" fmla="*/ 338137 w 1128712"/>
                <a:gd name="connsiteY7" fmla="*/ 389417 h 1184755"/>
                <a:gd name="connsiteX8" fmla="*/ 163257 w 1128712"/>
                <a:gd name="connsiteY8" fmla="*/ 367478 h 1184755"/>
                <a:gd name="connsiteX9" fmla="*/ 421470 w 1128712"/>
                <a:gd name="connsiteY9" fmla="*/ 597116 h 1184755"/>
                <a:gd name="connsiteX10" fmla="*/ 375797 w 1128712"/>
                <a:gd name="connsiteY10" fmla="*/ 701621 h 1184755"/>
                <a:gd name="connsiteX11" fmla="*/ 241454 w 1128712"/>
                <a:gd name="connsiteY11" fmla="*/ 766626 h 1184755"/>
                <a:gd name="connsiteX12" fmla="*/ 0 w 1128712"/>
                <a:gd name="connsiteY12" fmla="*/ 733905 h 1184755"/>
                <a:gd name="connsiteX0" fmla="*/ 0 w 1128712"/>
                <a:gd name="connsiteY0" fmla="*/ 733446 h 1184296"/>
                <a:gd name="connsiteX1" fmla="*/ 452437 w 1128712"/>
                <a:gd name="connsiteY1" fmla="*/ 1170008 h 1184296"/>
                <a:gd name="connsiteX2" fmla="*/ 1119187 w 1128712"/>
                <a:gd name="connsiteY2" fmla="*/ 1184296 h 1184296"/>
                <a:gd name="connsiteX3" fmla="*/ 1128712 w 1128712"/>
                <a:gd name="connsiteY3" fmla="*/ 750908 h 1184296"/>
                <a:gd name="connsiteX4" fmla="*/ 390525 w 1128712"/>
                <a:gd name="connsiteY4" fmla="*/ 15896 h 1184296"/>
                <a:gd name="connsiteX5" fmla="*/ 199231 w 1128712"/>
                <a:gd name="connsiteY5" fmla="*/ 3197 h 1184296"/>
                <a:gd name="connsiteX6" fmla="*/ 52387 w 1128712"/>
                <a:gd name="connsiteY6" fmla="*/ 146071 h 1184296"/>
                <a:gd name="connsiteX7" fmla="*/ 338137 w 1128712"/>
                <a:gd name="connsiteY7" fmla="*/ 388958 h 1184296"/>
                <a:gd name="connsiteX8" fmla="*/ 163257 w 1128712"/>
                <a:gd name="connsiteY8" fmla="*/ 367019 h 1184296"/>
                <a:gd name="connsiteX9" fmla="*/ 421470 w 1128712"/>
                <a:gd name="connsiteY9" fmla="*/ 596657 h 1184296"/>
                <a:gd name="connsiteX10" fmla="*/ 375797 w 1128712"/>
                <a:gd name="connsiteY10" fmla="*/ 701162 h 1184296"/>
                <a:gd name="connsiteX11" fmla="*/ 241454 w 1128712"/>
                <a:gd name="connsiteY11" fmla="*/ 766167 h 1184296"/>
                <a:gd name="connsiteX12" fmla="*/ 0 w 1128712"/>
                <a:gd name="connsiteY12" fmla="*/ 733446 h 1184296"/>
                <a:gd name="connsiteX0" fmla="*/ 0 w 1128712"/>
                <a:gd name="connsiteY0" fmla="*/ 733446 h 1184296"/>
                <a:gd name="connsiteX1" fmla="*/ 452437 w 1128712"/>
                <a:gd name="connsiteY1" fmla="*/ 1170008 h 1184296"/>
                <a:gd name="connsiteX2" fmla="*/ 1119187 w 1128712"/>
                <a:gd name="connsiteY2" fmla="*/ 1184296 h 1184296"/>
                <a:gd name="connsiteX3" fmla="*/ 1128712 w 1128712"/>
                <a:gd name="connsiteY3" fmla="*/ 750908 h 1184296"/>
                <a:gd name="connsiteX4" fmla="*/ 390525 w 1128712"/>
                <a:gd name="connsiteY4" fmla="*/ 15896 h 1184296"/>
                <a:gd name="connsiteX5" fmla="*/ 199231 w 1128712"/>
                <a:gd name="connsiteY5" fmla="*/ 3197 h 1184296"/>
                <a:gd name="connsiteX6" fmla="*/ 52387 w 1128712"/>
                <a:gd name="connsiteY6" fmla="*/ 146071 h 1184296"/>
                <a:gd name="connsiteX7" fmla="*/ 338137 w 1128712"/>
                <a:gd name="connsiteY7" fmla="*/ 388958 h 1184296"/>
                <a:gd name="connsiteX8" fmla="*/ 87057 w 1128712"/>
                <a:gd name="connsiteY8" fmla="*/ 392419 h 1184296"/>
                <a:gd name="connsiteX9" fmla="*/ 421470 w 1128712"/>
                <a:gd name="connsiteY9" fmla="*/ 596657 h 1184296"/>
                <a:gd name="connsiteX10" fmla="*/ 375797 w 1128712"/>
                <a:gd name="connsiteY10" fmla="*/ 701162 h 1184296"/>
                <a:gd name="connsiteX11" fmla="*/ 241454 w 1128712"/>
                <a:gd name="connsiteY11" fmla="*/ 766167 h 1184296"/>
                <a:gd name="connsiteX12" fmla="*/ 0 w 1128712"/>
                <a:gd name="connsiteY12" fmla="*/ 733446 h 1184296"/>
                <a:gd name="connsiteX0" fmla="*/ 0 w 1128712"/>
                <a:gd name="connsiteY0" fmla="*/ 733446 h 1184296"/>
                <a:gd name="connsiteX1" fmla="*/ 452437 w 1128712"/>
                <a:gd name="connsiteY1" fmla="*/ 1170008 h 1184296"/>
                <a:gd name="connsiteX2" fmla="*/ 1119187 w 1128712"/>
                <a:gd name="connsiteY2" fmla="*/ 1184296 h 1184296"/>
                <a:gd name="connsiteX3" fmla="*/ 1128712 w 1128712"/>
                <a:gd name="connsiteY3" fmla="*/ 750908 h 1184296"/>
                <a:gd name="connsiteX4" fmla="*/ 390525 w 1128712"/>
                <a:gd name="connsiteY4" fmla="*/ 15896 h 1184296"/>
                <a:gd name="connsiteX5" fmla="*/ 199231 w 1128712"/>
                <a:gd name="connsiteY5" fmla="*/ 3197 h 1184296"/>
                <a:gd name="connsiteX6" fmla="*/ 52387 w 1128712"/>
                <a:gd name="connsiteY6" fmla="*/ 146071 h 1184296"/>
                <a:gd name="connsiteX7" fmla="*/ 338137 w 1128712"/>
                <a:gd name="connsiteY7" fmla="*/ 388958 h 1184296"/>
                <a:gd name="connsiteX8" fmla="*/ 87057 w 1128712"/>
                <a:gd name="connsiteY8" fmla="*/ 392419 h 1184296"/>
                <a:gd name="connsiteX9" fmla="*/ 396070 w 1128712"/>
                <a:gd name="connsiteY9" fmla="*/ 628407 h 1184296"/>
                <a:gd name="connsiteX10" fmla="*/ 375797 w 1128712"/>
                <a:gd name="connsiteY10" fmla="*/ 701162 h 1184296"/>
                <a:gd name="connsiteX11" fmla="*/ 241454 w 1128712"/>
                <a:gd name="connsiteY11" fmla="*/ 766167 h 1184296"/>
                <a:gd name="connsiteX12" fmla="*/ 0 w 1128712"/>
                <a:gd name="connsiteY12" fmla="*/ 733446 h 1184296"/>
                <a:gd name="connsiteX0" fmla="*/ 0 w 1128712"/>
                <a:gd name="connsiteY0" fmla="*/ 733446 h 1184296"/>
                <a:gd name="connsiteX1" fmla="*/ 452437 w 1128712"/>
                <a:gd name="connsiteY1" fmla="*/ 1170008 h 1184296"/>
                <a:gd name="connsiteX2" fmla="*/ 1119187 w 1128712"/>
                <a:gd name="connsiteY2" fmla="*/ 1184296 h 1184296"/>
                <a:gd name="connsiteX3" fmla="*/ 1128712 w 1128712"/>
                <a:gd name="connsiteY3" fmla="*/ 750908 h 1184296"/>
                <a:gd name="connsiteX4" fmla="*/ 390525 w 1128712"/>
                <a:gd name="connsiteY4" fmla="*/ 15896 h 1184296"/>
                <a:gd name="connsiteX5" fmla="*/ 199231 w 1128712"/>
                <a:gd name="connsiteY5" fmla="*/ 3197 h 1184296"/>
                <a:gd name="connsiteX6" fmla="*/ 52387 w 1128712"/>
                <a:gd name="connsiteY6" fmla="*/ 146071 h 1184296"/>
                <a:gd name="connsiteX7" fmla="*/ 268287 w 1128712"/>
                <a:gd name="connsiteY7" fmla="*/ 325458 h 1184296"/>
                <a:gd name="connsiteX8" fmla="*/ 87057 w 1128712"/>
                <a:gd name="connsiteY8" fmla="*/ 392419 h 1184296"/>
                <a:gd name="connsiteX9" fmla="*/ 396070 w 1128712"/>
                <a:gd name="connsiteY9" fmla="*/ 628407 h 1184296"/>
                <a:gd name="connsiteX10" fmla="*/ 375797 w 1128712"/>
                <a:gd name="connsiteY10" fmla="*/ 701162 h 1184296"/>
                <a:gd name="connsiteX11" fmla="*/ 241454 w 1128712"/>
                <a:gd name="connsiteY11" fmla="*/ 766167 h 1184296"/>
                <a:gd name="connsiteX12" fmla="*/ 0 w 1128712"/>
                <a:gd name="connsiteY12" fmla="*/ 733446 h 1184296"/>
                <a:gd name="connsiteX0" fmla="*/ 0 w 1128712"/>
                <a:gd name="connsiteY0" fmla="*/ 733446 h 1184296"/>
                <a:gd name="connsiteX1" fmla="*/ 452437 w 1128712"/>
                <a:gd name="connsiteY1" fmla="*/ 1170008 h 1184296"/>
                <a:gd name="connsiteX2" fmla="*/ 1119187 w 1128712"/>
                <a:gd name="connsiteY2" fmla="*/ 1184296 h 1184296"/>
                <a:gd name="connsiteX3" fmla="*/ 1128712 w 1128712"/>
                <a:gd name="connsiteY3" fmla="*/ 750908 h 1184296"/>
                <a:gd name="connsiteX4" fmla="*/ 390525 w 1128712"/>
                <a:gd name="connsiteY4" fmla="*/ 15896 h 1184296"/>
                <a:gd name="connsiteX5" fmla="*/ 199231 w 1128712"/>
                <a:gd name="connsiteY5" fmla="*/ 3197 h 1184296"/>
                <a:gd name="connsiteX6" fmla="*/ 52387 w 1128712"/>
                <a:gd name="connsiteY6" fmla="*/ 146071 h 1184296"/>
                <a:gd name="connsiteX7" fmla="*/ 268287 w 1128712"/>
                <a:gd name="connsiteY7" fmla="*/ 325458 h 1184296"/>
                <a:gd name="connsiteX8" fmla="*/ 87057 w 1128712"/>
                <a:gd name="connsiteY8" fmla="*/ 392419 h 1184296"/>
                <a:gd name="connsiteX9" fmla="*/ 396070 w 1128712"/>
                <a:gd name="connsiteY9" fmla="*/ 628407 h 1184296"/>
                <a:gd name="connsiteX10" fmla="*/ 375797 w 1128712"/>
                <a:gd name="connsiteY10" fmla="*/ 701162 h 1184296"/>
                <a:gd name="connsiteX11" fmla="*/ 146204 w 1128712"/>
                <a:gd name="connsiteY11" fmla="*/ 816967 h 1184296"/>
                <a:gd name="connsiteX12" fmla="*/ 0 w 1128712"/>
                <a:gd name="connsiteY12" fmla="*/ 733446 h 1184296"/>
                <a:gd name="connsiteX0" fmla="*/ 0 w 1128712"/>
                <a:gd name="connsiteY0" fmla="*/ 733446 h 1184296"/>
                <a:gd name="connsiteX1" fmla="*/ 420687 w 1128712"/>
                <a:gd name="connsiteY1" fmla="*/ 1182708 h 1184296"/>
                <a:gd name="connsiteX2" fmla="*/ 1119187 w 1128712"/>
                <a:gd name="connsiteY2" fmla="*/ 1184296 h 1184296"/>
                <a:gd name="connsiteX3" fmla="*/ 1128712 w 1128712"/>
                <a:gd name="connsiteY3" fmla="*/ 750908 h 1184296"/>
                <a:gd name="connsiteX4" fmla="*/ 390525 w 1128712"/>
                <a:gd name="connsiteY4" fmla="*/ 15896 h 1184296"/>
                <a:gd name="connsiteX5" fmla="*/ 199231 w 1128712"/>
                <a:gd name="connsiteY5" fmla="*/ 3197 h 1184296"/>
                <a:gd name="connsiteX6" fmla="*/ 52387 w 1128712"/>
                <a:gd name="connsiteY6" fmla="*/ 146071 h 1184296"/>
                <a:gd name="connsiteX7" fmla="*/ 268287 w 1128712"/>
                <a:gd name="connsiteY7" fmla="*/ 325458 h 1184296"/>
                <a:gd name="connsiteX8" fmla="*/ 87057 w 1128712"/>
                <a:gd name="connsiteY8" fmla="*/ 392419 h 1184296"/>
                <a:gd name="connsiteX9" fmla="*/ 396070 w 1128712"/>
                <a:gd name="connsiteY9" fmla="*/ 628407 h 1184296"/>
                <a:gd name="connsiteX10" fmla="*/ 375797 w 1128712"/>
                <a:gd name="connsiteY10" fmla="*/ 701162 h 1184296"/>
                <a:gd name="connsiteX11" fmla="*/ 146204 w 1128712"/>
                <a:gd name="connsiteY11" fmla="*/ 816967 h 1184296"/>
                <a:gd name="connsiteX12" fmla="*/ 0 w 1128712"/>
                <a:gd name="connsiteY12" fmla="*/ 733446 h 1184296"/>
                <a:gd name="connsiteX0" fmla="*/ 0 w 1116012"/>
                <a:gd name="connsiteY0" fmla="*/ 790596 h 1184296"/>
                <a:gd name="connsiteX1" fmla="*/ 407987 w 1116012"/>
                <a:gd name="connsiteY1" fmla="*/ 1182708 h 1184296"/>
                <a:gd name="connsiteX2" fmla="*/ 1106487 w 1116012"/>
                <a:gd name="connsiteY2" fmla="*/ 1184296 h 1184296"/>
                <a:gd name="connsiteX3" fmla="*/ 1116012 w 1116012"/>
                <a:gd name="connsiteY3" fmla="*/ 750908 h 1184296"/>
                <a:gd name="connsiteX4" fmla="*/ 377825 w 1116012"/>
                <a:gd name="connsiteY4" fmla="*/ 15896 h 1184296"/>
                <a:gd name="connsiteX5" fmla="*/ 186531 w 1116012"/>
                <a:gd name="connsiteY5" fmla="*/ 3197 h 1184296"/>
                <a:gd name="connsiteX6" fmla="*/ 39687 w 1116012"/>
                <a:gd name="connsiteY6" fmla="*/ 146071 h 1184296"/>
                <a:gd name="connsiteX7" fmla="*/ 255587 w 1116012"/>
                <a:gd name="connsiteY7" fmla="*/ 325458 h 1184296"/>
                <a:gd name="connsiteX8" fmla="*/ 74357 w 1116012"/>
                <a:gd name="connsiteY8" fmla="*/ 392419 h 1184296"/>
                <a:gd name="connsiteX9" fmla="*/ 383370 w 1116012"/>
                <a:gd name="connsiteY9" fmla="*/ 628407 h 1184296"/>
                <a:gd name="connsiteX10" fmla="*/ 363097 w 1116012"/>
                <a:gd name="connsiteY10" fmla="*/ 701162 h 1184296"/>
                <a:gd name="connsiteX11" fmla="*/ 133504 w 1116012"/>
                <a:gd name="connsiteY11" fmla="*/ 816967 h 1184296"/>
                <a:gd name="connsiteX12" fmla="*/ 0 w 1116012"/>
                <a:gd name="connsiteY12" fmla="*/ 790596 h 118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6012" h="1184296">
                  <a:moveTo>
                    <a:pt x="0" y="790596"/>
                  </a:moveTo>
                  <a:lnTo>
                    <a:pt x="407987" y="1182708"/>
                  </a:lnTo>
                  <a:lnTo>
                    <a:pt x="1106487" y="1184296"/>
                  </a:lnTo>
                  <a:lnTo>
                    <a:pt x="1116012" y="750908"/>
                  </a:lnTo>
                  <a:lnTo>
                    <a:pt x="377825" y="15896"/>
                  </a:lnTo>
                  <a:cubicBezTo>
                    <a:pt x="322527" y="30713"/>
                    <a:pt x="241829" y="-11620"/>
                    <a:pt x="186531" y="3197"/>
                  </a:cubicBezTo>
                  <a:cubicBezTo>
                    <a:pt x="137583" y="50822"/>
                    <a:pt x="56885" y="73046"/>
                    <a:pt x="39687" y="146071"/>
                  </a:cubicBezTo>
                  <a:lnTo>
                    <a:pt x="255587" y="325458"/>
                  </a:lnTo>
                  <a:lnTo>
                    <a:pt x="74357" y="392419"/>
                  </a:lnTo>
                  <a:lnTo>
                    <a:pt x="383370" y="628407"/>
                  </a:lnTo>
                  <a:cubicBezTo>
                    <a:pt x="411571" y="679764"/>
                    <a:pt x="393100" y="672910"/>
                    <a:pt x="363097" y="701162"/>
                  </a:cubicBezTo>
                  <a:cubicBezTo>
                    <a:pt x="333094" y="729414"/>
                    <a:pt x="188914" y="807253"/>
                    <a:pt x="133504" y="816967"/>
                  </a:cubicBezTo>
                  <a:lnTo>
                    <a:pt x="0" y="79059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4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8F964C3A-4184-46CD-914F-1087E4190093}"/>
                </a:ext>
              </a:extLst>
            </p:cNvPr>
            <p:cNvSpPr txBox="1"/>
            <p:nvPr/>
          </p:nvSpPr>
          <p:spPr>
            <a:xfrm>
              <a:off x="3306670" y="2207408"/>
              <a:ext cx="9236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9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7BE23D1D-AA36-4967-9F6A-E13BCCF3E7D4}"/>
                </a:ext>
              </a:extLst>
            </p:cNvPr>
            <p:cNvSpPr txBox="1"/>
            <p:nvPr/>
          </p:nvSpPr>
          <p:spPr>
            <a:xfrm>
              <a:off x="3366690" y="2157211"/>
              <a:ext cx="8226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CHAPTER</a:t>
              </a:r>
              <a:endParaRPr lang="zh-CN" altLang="en-US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353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颜振桓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6158A1-FE9F-4DBC-BDC0-9EF2FBBF0A05}"/>
              </a:ext>
            </a:extLst>
          </p:cNvPr>
          <p:cNvSpPr txBox="1"/>
          <p:nvPr/>
        </p:nvSpPr>
        <p:spPr>
          <a:xfrm>
            <a:off x="1594824" y="1540716"/>
            <a:ext cx="868014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主要职责：</a:t>
            </a:r>
          </a:p>
          <a:p>
            <a:pPr algn="just"/>
            <a:r>
              <a:rPr lang="zh-CN" altLang="zh-CN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产品经理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：需求分析、系统功能架构设计、市场分析、接口文档的初步编写、需求规格概述、小组总结、监督和保证项目进度。</a:t>
            </a:r>
          </a:p>
          <a:p>
            <a:pPr algn="just"/>
            <a:r>
              <a:rPr lang="zh-CN" altLang="zh-CN" sz="2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前端开发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：前端代码开发（医院、商场、导航页面编写，二维码生成和解析功能的实现，路由的配置），与后端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的测试与对接。</a:t>
            </a:r>
          </a:p>
          <a:p>
            <a:r>
              <a:rPr lang="zh-CN" altLang="zh-CN" sz="2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智能合约编写</a:t>
            </a:r>
            <a:r>
              <a:rPr lang="zh-CN" altLang="zh-CN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：实现了</a:t>
            </a:r>
            <a:r>
              <a:rPr lang="en-US" altLang="zh-CN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solidity</a:t>
            </a:r>
            <a:r>
              <a:rPr lang="zh-CN" altLang="zh-CN" sz="2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智能合约中的查询功能。</a:t>
            </a:r>
            <a:endParaRPr lang="en-US" altLang="zh-CN" sz="28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6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4FCF9A8-EC2A-405A-8B79-CFD932446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11" y="5149517"/>
            <a:ext cx="2551336" cy="1708484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2664DF4-0E2B-4E7F-804E-1D0022BB88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4968" y="-11884"/>
            <a:ext cx="1917032" cy="228218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ABE038B-D46A-425C-B877-A6E4FEBB9914}"/>
              </a:ext>
            </a:extLst>
          </p:cNvPr>
          <p:cNvSpPr txBox="1">
            <a:spLocks/>
          </p:cNvSpPr>
          <p:nvPr/>
        </p:nvSpPr>
        <p:spPr>
          <a:xfrm>
            <a:off x="584868" y="361645"/>
            <a:ext cx="9690100" cy="614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颜振桓</a:t>
            </a:r>
          </a:p>
        </p:txBody>
      </p:sp>
      <p:sp>
        <p:nvSpPr>
          <p:cNvPr id="8" name="CustomShape 16">
            <a:extLst>
              <a:ext uri="{FF2B5EF4-FFF2-40B4-BE49-F238E27FC236}">
                <a16:creationId xmlns:a16="http://schemas.microsoft.com/office/drawing/2014/main" id="{BFF86080-1E3A-40AB-AEF8-4D874A63AEA8}"/>
              </a:ext>
            </a:extLst>
          </p:cNvPr>
          <p:cNvSpPr/>
          <p:nvPr/>
        </p:nvSpPr>
        <p:spPr>
          <a:xfrm>
            <a:off x="4868311" y="4277598"/>
            <a:ext cx="5730639" cy="843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5000"/>
              </a:lnSpc>
            </a:pPr>
            <a:r>
              <a:rPr lang="en-US" altLang="zh-CN" sz="1200" spc="-1" dirty="0">
                <a:solidFill>
                  <a:srgbClr val="404040"/>
                </a:solidFill>
                <a:latin typeface="微软雅黑"/>
                <a:ea typeface="微软雅黑"/>
              </a:rPr>
              <a:t>Element </a:t>
            </a:r>
            <a:r>
              <a:rPr lang="zh-CN" altLang="en-US" sz="1200" spc="-1" dirty="0">
                <a:solidFill>
                  <a:srgbClr val="404040"/>
                </a:solidFill>
                <a:latin typeface="微软雅黑"/>
                <a:ea typeface="微软雅黑"/>
              </a:rPr>
              <a:t>是一个网站快速成型工具</a:t>
            </a:r>
            <a:endParaRPr lang="en-US" altLang="zh-CN" sz="1200" spc="-1" dirty="0">
              <a:solidFill>
                <a:srgbClr val="404040"/>
              </a:solidFill>
              <a:latin typeface="微软雅黑"/>
              <a:ea typeface="微软雅黑"/>
            </a:endParaRPr>
          </a:p>
          <a:p>
            <a:pPr>
              <a:lnSpc>
                <a:spcPct val="125000"/>
              </a:lnSpc>
            </a:pPr>
            <a:r>
              <a:rPr lang="en-US" altLang="zh-CN" sz="1200" spc="-1" dirty="0">
                <a:solidFill>
                  <a:srgbClr val="404040"/>
                </a:solidFill>
                <a:latin typeface="微软雅黑"/>
                <a:ea typeface="微软雅黑"/>
              </a:rPr>
              <a:t>Element </a:t>
            </a:r>
            <a:r>
              <a:rPr lang="zh-CN" altLang="en-US" sz="1200" spc="-1" dirty="0">
                <a:solidFill>
                  <a:srgbClr val="404040"/>
                </a:solidFill>
                <a:latin typeface="微软雅黑"/>
                <a:ea typeface="微软雅黑"/>
              </a:rPr>
              <a:t>是一套基于</a:t>
            </a:r>
            <a:r>
              <a:rPr lang="en-US" altLang="zh-CN" sz="1200" spc="-1" dirty="0">
                <a:solidFill>
                  <a:srgbClr val="404040"/>
                </a:solidFill>
                <a:latin typeface="微软雅黑"/>
                <a:ea typeface="微软雅黑"/>
              </a:rPr>
              <a:t>Vue 2 </a:t>
            </a:r>
            <a:r>
              <a:rPr lang="zh-CN" altLang="en-US" sz="1200" spc="-1" dirty="0">
                <a:solidFill>
                  <a:srgbClr val="404040"/>
                </a:solidFill>
                <a:latin typeface="微软雅黑"/>
                <a:ea typeface="微软雅黑"/>
              </a:rPr>
              <a:t>的 桌面端组件库</a:t>
            </a:r>
            <a:endParaRPr lang="en-US" altLang="zh-CN" sz="1200" spc="-1" dirty="0">
              <a:solidFill>
                <a:srgbClr val="404040"/>
              </a:solidFill>
              <a:latin typeface="微软雅黑"/>
              <a:ea typeface="微软雅黑"/>
            </a:endParaRPr>
          </a:p>
          <a:p>
            <a:pPr>
              <a:lnSpc>
                <a:spcPct val="125000"/>
              </a:lnSpc>
            </a:pPr>
            <a:r>
              <a:rPr lang="en-US" sz="1200" spc="-1" dirty="0">
                <a:solidFill>
                  <a:srgbClr val="404040"/>
                </a:solidFill>
                <a:latin typeface="微软雅黑"/>
                <a:ea typeface="微软雅黑"/>
              </a:rPr>
              <a:t>Element </a:t>
            </a:r>
            <a:r>
              <a:rPr lang="zh-CN" altLang="en-US" sz="1200" spc="-1" dirty="0">
                <a:solidFill>
                  <a:srgbClr val="404040"/>
                </a:solidFill>
                <a:latin typeface="微软雅黑"/>
                <a:ea typeface="微软雅黑"/>
              </a:rPr>
              <a:t>可以直接在</a:t>
            </a:r>
            <a:r>
              <a:rPr lang="en-US" altLang="zh-CN" sz="1200" spc="-1" dirty="0" err="1">
                <a:solidFill>
                  <a:srgbClr val="404040"/>
                </a:solidFill>
                <a:latin typeface="微软雅黑"/>
                <a:ea typeface="微软雅黑"/>
              </a:rPr>
              <a:t>Vue</a:t>
            </a:r>
            <a:r>
              <a:rPr lang="en-US" altLang="zh-CN" sz="1200" spc="-1" dirty="0">
                <a:solidFill>
                  <a:srgbClr val="404040"/>
                </a:solidFill>
                <a:latin typeface="微软雅黑"/>
                <a:ea typeface="微软雅黑"/>
              </a:rPr>
              <a:t> </a:t>
            </a:r>
            <a:r>
              <a:rPr lang="zh-CN" altLang="en-US" sz="1200" spc="-1" dirty="0">
                <a:solidFill>
                  <a:srgbClr val="404040"/>
                </a:solidFill>
                <a:latin typeface="微软雅黑"/>
                <a:ea typeface="微软雅黑"/>
              </a:rPr>
              <a:t>项目中引用</a:t>
            </a:r>
            <a:endParaRPr lang="en-US" sz="1200" spc="-1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91F68E-AE7E-46BF-9D0D-7597D20E94F4}"/>
              </a:ext>
            </a:extLst>
          </p:cNvPr>
          <p:cNvGrpSpPr/>
          <p:nvPr/>
        </p:nvGrpSpPr>
        <p:grpSpPr>
          <a:xfrm>
            <a:off x="705780" y="1785600"/>
            <a:ext cx="3135960" cy="3424320"/>
            <a:chOff x="2377440" y="2385360"/>
            <a:chExt cx="3135960" cy="3424320"/>
          </a:xfrm>
        </p:grpSpPr>
        <p:sp>
          <p:nvSpPr>
            <p:cNvPr id="10" name="CustomShape 9">
              <a:extLst>
                <a:ext uri="{FF2B5EF4-FFF2-40B4-BE49-F238E27FC236}">
                  <a16:creationId xmlns:a16="http://schemas.microsoft.com/office/drawing/2014/main" id="{156B4189-D8F5-4AD1-A093-A9F6AD241B4E}"/>
                </a:ext>
              </a:extLst>
            </p:cNvPr>
            <p:cNvSpPr/>
            <p:nvPr/>
          </p:nvSpPr>
          <p:spPr>
            <a:xfrm rot="13659000">
              <a:off x="3101760" y="2683800"/>
              <a:ext cx="1588680" cy="1767960"/>
            </a:xfrm>
            <a:custGeom>
              <a:avLst/>
              <a:gdLst/>
              <a:ahLst/>
              <a:cxnLst/>
              <a:rect l="l" t="t" r="r" b="b"/>
              <a:pathLst>
                <a:path w="1088" h="1211">
                  <a:moveTo>
                    <a:pt x="50" y="1179"/>
                  </a:moveTo>
                  <a:cubicBezTo>
                    <a:pt x="170" y="1203"/>
                    <a:pt x="170" y="1203"/>
                    <a:pt x="170" y="1203"/>
                  </a:cubicBezTo>
                  <a:cubicBezTo>
                    <a:pt x="213" y="1211"/>
                    <a:pt x="255" y="1183"/>
                    <a:pt x="263" y="1140"/>
                  </a:cubicBezTo>
                  <a:cubicBezTo>
                    <a:pt x="283" y="1040"/>
                    <a:pt x="283" y="1040"/>
                    <a:pt x="283" y="1040"/>
                  </a:cubicBezTo>
                  <a:cubicBezTo>
                    <a:pt x="312" y="1040"/>
                    <a:pt x="342" y="1037"/>
                    <a:pt x="372" y="1033"/>
                  </a:cubicBezTo>
                  <a:cubicBezTo>
                    <a:pt x="402" y="1028"/>
                    <a:pt x="431" y="1021"/>
                    <a:pt x="460" y="1013"/>
                  </a:cubicBezTo>
                  <a:cubicBezTo>
                    <a:pt x="509" y="1102"/>
                    <a:pt x="509" y="1102"/>
                    <a:pt x="509" y="1102"/>
                  </a:cubicBezTo>
                  <a:cubicBezTo>
                    <a:pt x="530" y="1140"/>
                    <a:pt x="578" y="1154"/>
                    <a:pt x="617" y="1133"/>
                  </a:cubicBezTo>
                  <a:cubicBezTo>
                    <a:pt x="724" y="1073"/>
                    <a:pt x="724" y="1073"/>
                    <a:pt x="724" y="1073"/>
                  </a:cubicBezTo>
                  <a:cubicBezTo>
                    <a:pt x="762" y="1052"/>
                    <a:pt x="776" y="1004"/>
                    <a:pt x="755" y="965"/>
                  </a:cubicBezTo>
                  <a:cubicBezTo>
                    <a:pt x="706" y="877"/>
                    <a:pt x="706" y="877"/>
                    <a:pt x="706" y="877"/>
                  </a:cubicBezTo>
                  <a:cubicBezTo>
                    <a:pt x="751" y="837"/>
                    <a:pt x="791" y="791"/>
                    <a:pt x="824" y="741"/>
                  </a:cubicBezTo>
                  <a:cubicBezTo>
                    <a:pt x="919" y="778"/>
                    <a:pt x="919" y="778"/>
                    <a:pt x="919" y="778"/>
                  </a:cubicBezTo>
                  <a:cubicBezTo>
                    <a:pt x="959" y="794"/>
                    <a:pt x="1005" y="773"/>
                    <a:pt x="1021" y="732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81" y="577"/>
                    <a:pt x="1061" y="531"/>
                    <a:pt x="1020" y="515"/>
                  </a:cubicBezTo>
                  <a:cubicBezTo>
                    <a:pt x="925" y="479"/>
                    <a:pt x="925" y="479"/>
                    <a:pt x="925" y="479"/>
                  </a:cubicBezTo>
                  <a:cubicBezTo>
                    <a:pt x="934" y="421"/>
                    <a:pt x="935" y="361"/>
                    <a:pt x="928" y="300"/>
                  </a:cubicBezTo>
                  <a:cubicBezTo>
                    <a:pt x="1024" y="267"/>
                    <a:pt x="1024" y="267"/>
                    <a:pt x="1024" y="267"/>
                  </a:cubicBezTo>
                  <a:cubicBezTo>
                    <a:pt x="1066" y="252"/>
                    <a:pt x="1088" y="207"/>
                    <a:pt x="1074" y="166"/>
                  </a:cubicBezTo>
                  <a:cubicBezTo>
                    <a:pt x="1034" y="50"/>
                    <a:pt x="1034" y="50"/>
                    <a:pt x="1034" y="50"/>
                  </a:cubicBezTo>
                  <a:cubicBezTo>
                    <a:pt x="1025" y="25"/>
                    <a:pt x="1006" y="7"/>
                    <a:pt x="982" y="0"/>
                  </a:cubicBezTo>
                  <a:cubicBezTo>
                    <a:pt x="697" y="333"/>
                    <a:pt x="697" y="333"/>
                    <a:pt x="697" y="333"/>
                  </a:cubicBezTo>
                  <a:cubicBezTo>
                    <a:pt x="721" y="559"/>
                    <a:pt x="563" y="766"/>
                    <a:pt x="336" y="802"/>
                  </a:cubicBezTo>
                  <a:cubicBezTo>
                    <a:pt x="321" y="804"/>
                    <a:pt x="306" y="806"/>
                    <a:pt x="291" y="807"/>
                  </a:cubicBezTo>
                  <a:cubicBezTo>
                    <a:pt x="0" y="1147"/>
                    <a:pt x="0" y="1147"/>
                    <a:pt x="0" y="1147"/>
                  </a:cubicBezTo>
                  <a:cubicBezTo>
                    <a:pt x="11" y="1163"/>
                    <a:pt x="29" y="1175"/>
                    <a:pt x="50" y="1179"/>
                  </a:cubicBezTo>
                  <a:close/>
                </a:path>
              </a:pathLst>
            </a:custGeom>
            <a:solidFill>
              <a:srgbClr val="5E86A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0">
              <a:extLst>
                <a:ext uri="{FF2B5EF4-FFF2-40B4-BE49-F238E27FC236}">
                  <a16:creationId xmlns:a16="http://schemas.microsoft.com/office/drawing/2014/main" id="{5B5824F5-B3A3-4D54-A9A0-26734B664B6F}"/>
                </a:ext>
              </a:extLst>
            </p:cNvPr>
            <p:cNvSpPr/>
            <p:nvPr/>
          </p:nvSpPr>
          <p:spPr>
            <a:xfrm rot="13659000">
              <a:off x="2863440" y="3109320"/>
              <a:ext cx="2163240" cy="2271240"/>
            </a:xfrm>
            <a:custGeom>
              <a:avLst/>
              <a:gdLst/>
              <a:ahLst/>
              <a:cxnLst/>
              <a:rect l="l" t="t" r="r" b="b"/>
              <a:pathLst>
                <a:path w="1481" h="1554">
                  <a:moveTo>
                    <a:pt x="548" y="1554"/>
                  </a:moveTo>
                  <a:cubicBezTo>
                    <a:pt x="795" y="1265"/>
                    <a:pt x="795" y="1265"/>
                    <a:pt x="795" y="1265"/>
                  </a:cubicBezTo>
                  <a:cubicBezTo>
                    <a:pt x="602" y="1249"/>
                    <a:pt x="438" y="1103"/>
                    <a:pt x="406" y="903"/>
                  </a:cubicBezTo>
                  <a:cubicBezTo>
                    <a:pt x="369" y="668"/>
                    <a:pt x="530" y="448"/>
                    <a:pt x="764" y="411"/>
                  </a:cubicBezTo>
                  <a:cubicBezTo>
                    <a:pt x="988" y="376"/>
                    <a:pt x="1197" y="519"/>
                    <a:pt x="1249" y="735"/>
                  </a:cubicBezTo>
                  <a:cubicBezTo>
                    <a:pt x="1481" y="464"/>
                    <a:pt x="1481" y="464"/>
                    <a:pt x="1481" y="464"/>
                  </a:cubicBezTo>
                  <a:cubicBezTo>
                    <a:pt x="1399" y="492"/>
                    <a:pt x="1399" y="492"/>
                    <a:pt x="1399" y="492"/>
                  </a:cubicBezTo>
                  <a:cubicBezTo>
                    <a:pt x="1368" y="441"/>
                    <a:pt x="1330" y="394"/>
                    <a:pt x="1286" y="353"/>
                  </a:cubicBezTo>
                  <a:cubicBezTo>
                    <a:pt x="1339" y="266"/>
                    <a:pt x="1339" y="266"/>
                    <a:pt x="1339" y="266"/>
                  </a:cubicBezTo>
                  <a:cubicBezTo>
                    <a:pt x="1361" y="228"/>
                    <a:pt x="1349" y="180"/>
                    <a:pt x="1312" y="157"/>
                  </a:cubicBezTo>
                  <a:cubicBezTo>
                    <a:pt x="1207" y="94"/>
                    <a:pt x="1207" y="94"/>
                    <a:pt x="1207" y="94"/>
                  </a:cubicBezTo>
                  <a:cubicBezTo>
                    <a:pt x="1169" y="71"/>
                    <a:pt x="1121" y="83"/>
                    <a:pt x="1098" y="121"/>
                  </a:cubicBezTo>
                  <a:cubicBezTo>
                    <a:pt x="1045" y="208"/>
                    <a:pt x="1045" y="208"/>
                    <a:pt x="1045" y="208"/>
                  </a:cubicBezTo>
                  <a:cubicBezTo>
                    <a:pt x="989" y="189"/>
                    <a:pt x="930" y="177"/>
                    <a:pt x="869" y="173"/>
                  </a:cubicBezTo>
                  <a:cubicBezTo>
                    <a:pt x="854" y="73"/>
                    <a:pt x="854" y="73"/>
                    <a:pt x="854" y="73"/>
                  </a:cubicBezTo>
                  <a:cubicBezTo>
                    <a:pt x="847" y="30"/>
                    <a:pt x="806" y="0"/>
                    <a:pt x="763" y="7"/>
                  </a:cubicBezTo>
                  <a:cubicBezTo>
                    <a:pt x="642" y="26"/>
                    <a:pt x="642" y="26"/>
                    <a:pt x="642" y="26"/>
                  </a:cubicBezTo>
                  <a:cubicBezTo>
                    <a:pt x="599" y="33"/>
                    <a:pt x="569" y="73"/>
                    <a:pt x="576" y="117"/>
                  </a:cubicBezTo>
                  <a:cubicBezTo>
                    <a:pt x="592" y="217"/>
                    <a:pt x="592" y="217"/>
                    <a:pt x="592" y="217"/>
                  </a:cubicBezTo>
                  <a:cubicBezTo>
                    <a:pt x="535" y="239"/>
                    <a:pt x="482" y="268"/>
                    <a:pt x="435" y="304"/>
                  </a:cubicBezTo>
                  <a:cubicBezTo>
                    <a:pt x="358" y="237"/>
                    <a:pt x="358" y="237"/>
                    <a:pt x="358" y="237"/>
                  </a:cubicBezTo>
                  <a:cubicBezTo>
                    <a:pt x="325" y="208"/>
                    <a:pt x="275" y="212"/>
                    <a:pt x="246" y="245"/>
                  </a:cubicBezTo>
                  <a:cubicBezTo>
                    <a:pt x="166" y="337"/>
                    <a:pt x="166" y="337"/>
                    <a:pt x="166" y="337"/>
                  </a:cubicBezTo>
                  <a:cubicBezTo>
                    <a:pt x="137" y="370"/>
                    <a:pt x="140" y="420"/>
                    <a:pt x="173" y="449"/>
                  </a:cubicBezTo>
                  <a:cubicBezTo>
                    <a:pt x="250" y="516"/>
                    <a:pt x="250" y="516"/>
                    <a:pt x="250" y="516"/>
                  </a:cubicBezTo>
                  <a:cubicBezTo>
                    <a:pt x="221" y="568"/>
                    <a:pt x="199" y="624"/>
                    <a:pt x="185" y="683"/>
                  </a:cubicBezTo>
                  <a:cubicBezTo>
                    <a:pt x="84" y="681"/>
                    <a:pt x="84" y="681"/>
                    <a:pt x="84" y="681"/>
                  </a:cubicBezTo>
                  <a:cubicBezTo>
                    <a:pt x="40" y="680"/>
                    <a:pt x="4" y="715"/>
                    <a:pt x="3" y="759"/>
                  </a:cubicBezTo>
                  <a:cubicBezTo>
                    <a:pt x="1" y="882"/>
                    <a:pt x="1" y="882"/>
                    <a:pt x="1" y="882"/>
                  </a:cubicBezTo>
                  <a:cubicBezTo>
                    <a:pt x="0" y="925"/>
                    <a:pt x="35" y="962"/>
                    <a:pt x="78" y="963"/>
                  </a:cubicBezTo>
                  <a:cubicBezTo>
                    <a:pt x="180" y="964"/>
                    <a:pt x="180" y="964"/>
                    <a:pt x="180" y="964"/>
                  </a:cubicBezTo>
                  <a:cubicBezTo>
                    <a:pt x="192" y="1025"/>
                    <a:pt x="212" y="1082"/>
                    <a:pt x="238" y="1134"/>
                  </a:cubicBezTo>
                  <a:cubicBezTo>
                    <a:pt x="159" y="1198"/>
                    <a:pt x="159" y="1198"/>
                    <a:pt x="159" y="1198"/>
                  </a:cubicBezTo>
                  <a:cubicBezTo>
                    <a:pt x="125" y="1225"/>
                    <a:pt x="120" y="1275"/>
                    <a:pt x="147" y="1309"/>
                  </a:cubicBezTo>
                  <a:cubicBezTo>
                    <a:pt x="224" y="1405"/>
                    <a:pt x="224" y="1405"/>
                    <a:pt x="224" y="1405"/>
                  </a:cubicBezTo>
                  <a:cubicBezTo>
                    <a:pt x="252" y="1439"/>
                    <a:pt x="302" y="1444"/>
                    <a:pt x="336" y="1417"/>
                  </a:cubicBezTo>
                  <a:cubicBezTo>
                    <a:pt x="415" y="1353"/>
                    <a:pt x="415" y="1353"/>
                    <a:pt x="415" y="1353"/>
                  </a:cubicBezTo>
                  <a:cubicBezTo>
                    <a:pt x="462" y="1390"/>
                    <a:pt x="513" y="1422"/>
                    <a:pt x="569" y="1445"/>
                  </a:cubicBezTo>
                  <a:cubicBezTo>
                    <a:pt x="549" y="1545"/>
                    <a:pt x="549" y="1545"/>
                    <a:pt x="549" y="1545"/>
                  </a:cubicBezTo>
                  <a:cubicBezTo>
                    <a:pt x="548" y="1548"/>
                    <a:pt x="548" y="1551"/>
                    <a:pt x="548" y="1554"/>
                  </a:cubicBezTo>
                  <a:close/>
                </a:path>
              </a:pathLst>
            </a:custGeom>
            <a:solidFill>
              <a:srgbClr val="5E86A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" name="CustomShape 23">
            <a:extLst>
              <a:ext uri="{FF2B5EF4-FFF2-40B4-BE49-F238E27FC236}">
                <a16:creationId xmlns:a16="http://schemas.microsoft.com/office/drawing/2014/main" id="{7F1F28B5-3C66-4AA6-BD26-BF71E8778E29}"/>
              </a:ext>
            </a:extLst>
          </p:cNvPr>
          <p:cNvSpPr/>
          <p:nvPr/>
        </p:nvSpPr>
        <p:spPr>
          <a:xfrm>
            <a:off x="1923233" y="3198041"/>
            <a:ext cx="607529" cy="599438"/>
          </a:xfrm>
          <a:custGeom>
            <a:avLst/>
            <a:gdLst/>
            <a:ahLst/>
            <a:cxnLst/>
            <a:rect l="l" t="t" r="r" b="b"/>
            <a:pathLst>
              <a:path w="1588" h="1682">
                <a:moveTo>
                  <a:pt x="1530" y="1405"/>
                </a:moveTo>
                <a:cubicBezTo>
                  <a:pt x="995" y="870"/>
                  <a:pt x="995" y="870"/>
                  <a:pt x="995" y="870"/>
                </a:cubicBezTo>
                <a:cubicBezTo>
                  <a:pt x="995" y="862"/>
                  <a:pt x="986" y="862"/>
                  <a:pt x="978" y="853"/>
                </a:cubicBezTo>
                <a:cubicBezTo>
                  <a:pt x="1078" y="753"/>
                  <a:pt x="1078" y="753"/>
                  <a:pt x="1078" y="753"/>
                </a:cubicBezTo>
                <a:cubicBezTo>
                  <a:pt x="1078" y="753"/>
                  <a:pt x="1086" y="744"/>
                  <a:pt x="1086" y="736"/>
                </a:cubicBezTo>
                <a:cubicBezTo>
                  <a:pt x="1212" y="786"/>
                  <a:pt x="1362" y="761"/>
                  <a:pt x="1463" y="661"/>
                </a:cubicBezTo>
                <a:cubicBezTo>
                  <a:pt x="1538" y="586"/>
                  <a:pt x="1570" y="485"/>
                  <a:pt x="1562" y="377"/>
                </a:cubicBezTo>
                <a:cubicBezTo>
                  <a:pt x="1562" y="368"/>
                  <a:pt x="1554" y="352"/>
                  <a:pt x="1546" y="352"/>
                </a:cubicBezTo>
                <a:cubicBezTo>
                  <a:pt x="1538" y="352"/>
                  <a:pt x="1521" y="352"/>
                  <a:pt x="1513" y="360"/>
                </a:cubicBezTo>
                <a:cubicBezTo>
                  <a:pt x="1346" y="527"/>
                  <a:pt x="1346" y="527"/>
                  <a:pt x="1346" y="527"/>
                </a:cubicBezTo>
                <a:cubicBezTo>
                  <a:pt x="1170" y="485"/>
                  <a:pt x="1170" y="485"/>
                  <a:pt x="1170" y="485"/>
                </a:cubicBezTo>
                <a:cubicBezTo>
                  <a:pt x="1120" y="310"/>
                  <a:pt x="1120" y="310"/>
                  <a:pt x="1120" y="310"/>
                </a:cubicBezTo>
                <a:cubicBezTo>
                  <a:pt x="1287" y="134"/>
                  <a:pt x="1287" y="134"/>
                  <a:pt x="1287" y="134"/>
                </a:cubicBezTo>
                <a:cubicBezTo>
                  <a:pt x="1296" y="126"/>
                  <a:pt x="1304" y="118"/>
                  <a:pt x="1296" y="101"/>
                </a:cubicBezTo>
                <a:cubicBezTo>
                  <a:pt x="1296" y="92"/>
                  <a:pt x="1287" y="84"/>
                  <a:pt x="1270" y="84"/>
                </a:cubicBezTo>
                <a:cubicBezTo>
                  <a:pt x="1170" y="76"/>
                  <a:pt x="1061" y="109"/>
                  <a:pt x="995" y="184"/>
                </a:cubicBezTo>
                <a:cubicBezTo>
                  <a:pt x="886" y="285"/>
                  <a:pt x="861" y="435"/>
                  <a:pt x="911" y="561"/>
                </a:cubicBezTo>
                <a:cubicBezTo>
                  <a:pt x="903" y="569"/>
                  <a:pt x="903" y="569"/>
                  <a:pt x="894" y="577"/>
                </a:cubicBezTo>
                <a:cubicBezTo>
                  <a:pt x="752" y="711"/>
                  <a:pt x="752" y="711"/>
                  <a:pt x="752" y="711"/>
                </a:cubicBezTo>
                <a:cubicBezTo>
                  <a:pt x="501" y="452"/>
                  <a:pt x="501" y="452"/>
                  <a:pt x="501" y="452"/>
                </a:cubicBezTo>
                <a:cubicBezTo>
                  <a:pt x="493" y="452"/>
                  <a:pt x="493" y="443"/>
                  <a:pt x="484" y="443"/>
                </a:cubicBezTo>
                <a:cubicBezTo>
                  <a:pt x="493" y="435"/>
                  <a:pt x="493" y="435"/>
                  <a:pt x="501" y="427"/>
                </a:cubicBezTo>
                <a:cubicBezTo>
                  <a:pt x="551" y="435"/>
                  <a:pt x="652" y="335"/>
                  <a:pt x="735" y="251"/>
                </a:cubicBezTo>
                <a:cubicBezTo>
                  <a:pt x="493" y="0"/>
                  <a:pt x="493" y="0"/>
                  <a:pt x="493" y="0"/>
                </a:cubicBezTo>
                <a:cubicBezTo>
                  <a:pt x="376" y="109"/>
                  <a:pt x="301" y="184"/>
                  <a:pt x="309" y="243"/>
                </a:cubicBezTo>
                <a:cubicBezTo>
                  <a:pt x="284" y="251"/>
                  <a:pt x="259" y="268"/>
                  <a:pt x="250" y="285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192" y="343"/>
                  <a:pt x="175" y="368"/>
                  <a:pt x="175" y="393"/>
                </a:cubicBezTo>
                <a:cubicBezTo>
                  <a:pt x="167" y="402"/>
                  <a:pt x="167" y="402"/>
                  <a:pt x="159" y="410"/>
                </a:cubicBezTo>
                <a:cubicBezTo>
                  <a:pt x="150" y="427"/>
                  <a:pt x="150" y="427"/>
                  <a:pt x="150" y="427"/>
                </a:cubicBezTo>
                <a:cubicBezTo>
                  <a:pt x="133" y="443"/>
                  <a:pt x="133" y="443"/>
                  <a:pt x="133" y="443"/>
                </a:cubicBezTo>
                <a:cubicBezTo>
                  <a:pt x="125" y="452"/>
                  <a:pt x="125" y="469"/>
                  <a:pt x="117" y="477"/>
                </a:cubicBezTo>
                <a:lnTo>
                  <a:pt x="108" y="485"/>
                </a:lnTo>
                <a:cubicBezTo>
                  <a:pt x="100" y="502"/>
                  <a:pt x="100" y="502"/>
                  <a:pt x="100" y="502"/>
                </a:cubicBezTo>
                <a:cubicBezTo>
                  <a:pt x="100" y="510"/>
                  <a:pt x="91" y="519"/>
                  <a:pt x="83" y="536"/>
                </a:cubicBezTo>
                <a:cubicBezTo>
                  <a:pt x="75" y="552"/>
                  <a:pt x="66" y="569"/>
                  <a:pt x="66" y="586"/>
                </a:cubicBezTo>
                <a:cubicBezTo>
                  <a:pt x="66" y="594"/>
                  <a:pt x="66" y="594"/>
                  <a:pt x="66" y="594"/>
                </a:cubicBezTo>
                <a:cubicBezTo>
                  <a:pt x="58" y="602"/>
                  <a:pt x="58" y="602"/>
                  <a:pt x="58" y="611"/>
                </a:cubicBezTo>
                <a:cubicBezTo>
                  <a:pt x="50" y="636"/>
                  <a:pt x="50" y="636"/>
                  <a:pt x="50" y="636"/>
                </a:cubicBezTo>
                <a:cubicBezTo>
                  <a:pt x="50" y="653"/>
                  <a:pt x="50" y="669"/>
                  <a:pt x="50" y="67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41" y="703"/>
                  <a:pt x="41" y="711"/>
                  <a:pt x="41" y="728"/>
                </a:cubicBezTo>
                <a:lnTo>
                  <a:pt x="41" y="736"/>
                </a:lnTo>
                <a:lnTo>
                  <a:pt x="41" y="744"/>
                </a:lnTo>
                <a:cubicBezTo>
                  <a:pt x="50" y="744"/>
                  <a:pt x="50" y="753"/>
                  <a:pt x="50" y="761"/>
                </a:cubicBezTo>
                <a:cubicBezTo>
                  <a:pt x="50" y="778"/>
                  <a:pt x="50" y="778"/>
                  <a:pt x="50" y="778"/>
                </a:cubicBezTo>
                <a:cubicBezTo>
                  <a:pt x="50" y="786"/>
                  <a:pt x="50" y="786"/>
                  <a:pt x="50" y="786"/>
                </a:cubicBezTo>
                <a:cubicBezTo>
                  <a:pt x="50" y="795"/>
                  <a:pt x="50" y="803"/>
                  <a:pt x="58" y="811"/>
                </a:cubicBezTo>
                <a:cubicBezTo>
                  <a:pt x="66" y="853"/>
                  <a:pt x="66" y="853"/>
                  <a:pt x="66" y="853"/>
                </a:cubicBezTo>
                <a:cubicBezTo>
                  <a:pt x="75" y="870"/>
                  <a:pt x="83" y="878"/>
                  <a:pt x="100" y="878"/>
                </a:cubicBezTo>
                <a:cubicBezTo>
                  <a:pt x="108" y="878"/>
                  <a:pt x="117" y="870"/>
                  <a:pt x="117" y="870"/>
                </a:cubicBezTo>
                <a:cubicBezTo>
                  <a:pt x="125" y="862"/>
                  <a:pt x="125" y="862"/>
                  <a:pt x="125" y="853"/>
                </a:cubicBezTo>
                <a:cubicBezTo>
                  <a:pt x="133" y="811"/>
                  <a:pt x="133" y="811"/>
                  <a:pt x="133" y="811"/>
                </a:cubicBezTo>
                <a:cubicBezTo>
                  <a:pt x="133" y="803"/>
                  <a:pt x="133" y="803"/>
                  <a:pt x="133" y="795"/>
                </a:cubicBezTo>
                <a:cubicBezTo>
                  <a:pt x="133" y="786"/>
                  <a:pt x="142" y="786"/>
                  <a:pt x="142" y="786"/>
                </a:cubicBezTo>
                <a:cubicBezTo>
                  <a:pt x="142" y="770"/>
                  <a:pt x="142" y="770"/>
                  <a:pt x="142" y="770"/>
                </a:cubicBezTo>
                <a:cubicBezTo>
                  <a:pt x="142" y="761"/>
                  <a:pt x="142" y="761"/>
                  <a:pt x="150" y="761"/>
                </a:cubicBezTo>
                <a:lnTo>
                  <a:pt x="150" y="753"/>
                </a:lnTo>
                <a:lnTo>
                  <a:pt x="150" y="744"/>
                </a:lnTo>
                <a:cubicBezTo>
                  <a:pt x="159" y="736"/>
                  <a:pt x="159" y="728"/>
                  <a:pt x="167" y="720"/>
                </a:cubicBezTo>
                <a:lnTo>
                  <a:pt x="167" y="711"/>
                </a:lnTo>
                <a:cubicBezTo>
                  <a:pt x="175" y="703"/>
                  <a:pt x="175" y="703"/>
                  <a:pt x="183" y="694"/>
                </a:cubicBezTo>
                <a:cubicBezTo>
                  <a:pt x="192" y="678"/>
                  <a:pt x="192" y="678"/>
                  <a:pt x="192" y="678"/>
                </a:cubicBezTo>
                <a:lnTo>
                  <a:pt x="200" y="669"/>
                </a:lnTo>
                <a:cubicBezTo>
                  <a:pt x="200" y="669"/>
                  <a:pt x="200" y="661"/>
                  <a:pt x="209" y="661"/>
                </a:cubicBezTo>
                <a:cubicBezTo>
                  <a:pt x="209" y="653"/>
                  <a:pt x="217" y="644"/>
                  <a:pt x="225" y="644"/>
                </a:cubicBezTo>
                <a:cubicBezTo>
                  <a:pt x="234" y="636"/>
                  <a:pt x="234" y="636"/>
                  <a:pt x="234" y="636"/>
                </a:cubicBezTo>
                <a:cubicBezTo>
                  <a:pt x="234" y="636"/>
                  <a:pt x="242" y="628"/>
                  <a:pt x="250" y="619"/>
                </a:cubicBezTo>
                <a:lnTo>
                  <a:pt x="259" y="619"/>
                </a:lnTo>
                <a:cubicBezTo>
                  <a:pt x="259" y="611"/>
                  <a:pt x="267" y="611"/>
                  <a:pt x="267" y="611"/>
                </a:cubicBezTo>
                <a:cubicBezTo>
                  <a:pt x="275" y="602"/>
                  <a:pt x="275" y="602"/>
                  <a:pt x="284" y="602"/>
                </a:cubicBezTo>
                <a:cubicBezTo>
                  <a:pt x="301" y="594"/>
                  <a:pt x="301" y="594"/>
                  <a:pt x="301" y="594"/>
                </a:cubicBezTo>
                <a:cubicBezTo>
                  <a:pt x="309" y="586"/>
                  <a:pt x="309" y="586"/>
                  <a:pt x="309" y="586"/>
                </a:cubicBezTo>
                <a:cubicBezTo>
                  <a:pt x="317" y="586"/>
                  <a:pt x="317" y="586"/>
                  <a:pt x="326" y="577"/>
                </a:cubicBezTo>
                <a:lnTo>
                  <a:pt x="334" y="577"/>
                </a:lnTo>
                <a:cubicBezTo>
                  <a:pt x="342" y="577"/>
                  <a:pt x="342" y="569"/>
                  <a:pt x="342" y="569"/>
                </a:cubicBezTo>
                <a:cubicBezTo>
                  <a:pt x="351" y="569"/>
                  <a:pt x="351" y="569"/>
                  <a:pt x="351" y="569"/>
                </a:cubicBezTo>
                <a:cubicBezTo>
                  <a:pt x="351" y="577"/>
                  <a:pt x="359" y="586"/>
                  <a:pt x="359" y="586"/>
                </a:cubicBezTo>
                <a:cubicBezTo>
                  <a:pt x="618" y="845"/>
                  <a:pt x="618" y="845"/>
                  <a:pt x="618" y="845"/>
                </a:cubicBezTo>
                <a:cubicBezTo>
                  <a:pt x="75" y="1363"/>
                  <a:pt x="75" y="1363"/>
                  <a:pt x="75" y="1363"/>
                </a:cubicBezTo>
                <a:cubicBezTo>
                  <a:pt x="8" y="1430"/>
                  <a:pt x="0" y="1531"/>
                  <a:pt x="66" y="1597"/>
                </a:cubicBezTo>
                <a:cubicBezTo>
                  <a:pt x="133" y="1664"/>
                  <a:pt x="225" y="1647"/>
                  <a:pt x="292" y="1581"/>
                </a:cubicBezTo>
                <a:cubicBezTo>
                  <a:pt x="769" y="1079"/>
                  <a:pt x="769" y="1079"/>
                  <a:pt x="769" y="1079"/>
                </a:cubicBezTo>
                <a:cubicBezTo>
                  <a:pt x="769" y="1079"/>
                  <a:pt x="777" y="1079"/>
                  <a:pt x="777" y="1087"/>
                </a:cubicBezTo>
                <a:cubicBezTo>
                  <a:pt x="1312" y="1623"/>
                  <a:pt x="1312" y="1623"/>
                  <a:pt x="1312" y="1623"/>
                </a:cubicBezTo>
                <a:cubicBezTo>
                  <a:pt x="1371" y="1681"/>
                  <a:pt x="1471" y="1681"/>
                  <a:pt x="1530" y="1623"/>
                </a:cubicBezTo>
                <a:cubicBezTo>
                  <a:pt x="1587" y="1564"/>
                  <a:pt x="1587" y="1464"/>
                  <a:pt x="1530" y="1405"/>
                </a:cubicBezTo>
                <a:close/>
                <a:moveTo>
                  <a:pt x="217" y="1522"/>
                </a:moveTo>
                <a:cubicBezTo>
                  <a:pt x="192" y="1547"/>
                  <a:pt x="159" y="1547"/>
                  <a:pt x="133" y="1522"/>
                </a:cubicBezTo>
                <a:cubicBezTo>
                  <a:pt x="108" y="1497"/>
                  <a:pt x="108" y="1455"/>
                  <a:pt x="133" y="1438"/>
                </a:cubicBezTo>
                <a:cubicBezTo>
                  <a:pt x="159" y="1413"/>
                  <a:pt x="192" y="1413"/>
                  <a:pt x="217" y="1438"/>
                </a:cubicBezTo>
                <a:cubicBezTo>
                  <a:pt x="242" y="1455"/>
                  <a:pt x="242" y="1497"/>
                  <a:pt x="217" y="1522"/>
                </a:cubicBezTo>
                <a:close/>
                <a:moveTo>
                  <a:pt x="217" y="1522"/>
                </a:moveTo>
                <a:lnTo>
                  <a:pt x="217" y="1522"/>
                </a:lnTo>
                <a:close/>
              </a:path>
            </a:pathLst>
          </a:custGeom>
          <a:solidFill>
            <a:srgbClr val="3248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67300C82-BA2D-4ED9-B545-ACDF7C403D5B}"/>
              </a:ext>
            </a:extLst>
          </p:cNvPr>
          <p:cNvSpPr/>
          <p:nvPr/>
        </p:nvSpPr>
        <p:spPr>
          <a:xfrm rot="13659000">
            <a:off x="3122134" y="3612282"/>
            <a:ext cx="1611000" cy="1625400"/>
          </a:xfrm>
          <a:custGeom>
            <a:avLst/>
            <a:gdLst/>
            <a:ahLst/>
            <a:cxnLst/>
            <a:rect l="l" t="t" r="r" b="b"/>
            <a:pathLst>
              <a:path w="1103" h="1112">
                <a:moveTo>
                  <a:pt x="52" y="643"/>
                </a:moveTo>
                <a:cubicBezTo>
                  <a:pt x="120" y="644"/>
                  <a:pt x="120" y="644"/>
                  <a:pt x="120" y="644"/>
                </a:cubicBezTo>
                <a:cubicBezTo>
                  <a:pt x="128" y="684"/>
                  <a:pt x="142" y="722"/>
                  <a:pt x="159" y="758"/>
                </a:cubicBezTo>
                <a:cubicBezTo>
                  <a:pt x="106" y="800"/>
                  <a:pt x="106" y="800"/>
                  <a:pt x="106" y="800"/>
                </a:cubicBezTo>
                <a:cubicBezTo>
                  <a:pt x="84" y="819"/>
                  <a:pt x="80" y="852"/>
                  <a:pt x="99" y="875"/>
                </a:cubicBezTo>
                <a:cubicBezTo>
                  <a:pt x="150" y="939"/>
                  <a:pt x="150" y="939"/>
                  <a:pt x="150" y="939"/>
                </a:cubicBezTo>
                <a:cubicBezTo>
                  <a:pt x="162" y="954"/>
                  <a:pt x="181" y="960"/>
                  <a:pt x="200" y="958"/>
                </a:cubicBezTo>
                <a:cubicBezTo>
                  <a:pt x="208" y="956"/>
                  <a:pt x="217" y="953"/>
                  <a:pt x="225" y="947"/>
                </a:cubicBezTo>
                <a:cubicBezTo>
                  <a:pt x="277" y="904"/>
                  <a:pt x="277" y="904"/>
                  <a:pt x="277" y="904"/>
                </a:cubicBezTo>
                <a:cubicBezTo>
                  <a:pt x="309" y="929"/>
                  <a:pt x="343" y="950"/>
                  <a:pt x="380" y="966"/>
                </a:cubicBezTo>
                <a:cubicBezTo>
                  <a:pt x="367" y="1032"/>
                  <a:pt x="367" y="1032"/>
                  <a:pt x="367" y="1032"/>
                </a:cubicBezTo>
                <a:cubicBezTo>
                  <a:pt x="361" y="1061"/>
                  <a:pt x="380" y="1089"/>
                  <a:pt x="409" y="1095"/>
                </a:cubicBezTo>
                <a:cubicBezTo>
                  <a:pt x="489" y="1110"/>
                  <a:pt x="489" y="1110"/>
                  <a:pt x="489" y="1110"/>
                </a:cubicBezTo>
                <a:cubicBezTo>
                  <a:pt x="496" y="1112"/>
                  <a:pt x="502" y="1112"/>
                  <a:pt x="508" y="1111"/>
                </a:cubicBezTo>
                <a:cubicBezTo>
                  <a:pt x="529" y="1107"/>
                  <a:pt x="547" y="1091"/>
                  <a:pt x="552" y="1068"/>
                </a:cubicBezTo>
                <a:cubicBezTo>
                  <a:pt x="565" y="1002"/>
                  <a:pt x="565" y="1002"/>
                  <a:pt x="565" y="1002"/>
                </a:cubicBezTo>
                <a:cubicBezTo>
                  <a:pt x="584" y="1001"/>
                  <a:pt x="604" y="1000"/>
                  <a:pt x="624" y="997"/>
                </a:cubicBezTo>
                <a:cubicBezTo>
                  <a:pt x="645" y="993"/>
                  <a:pt x="664" y="989"/>
                  <a:pt x="683" y="983"/>
                </a:cubicBezTo>
                <a:cubicBezTo>
                  <a:pt x="716" y="1043"/>
                  <a:pt x="716" y="1043"/>
                  <a:pt x="716" y="1043"/>
                </a:cubicBezTo>
                <a:cubicBezTo>
                  <a:pt x="727" y="1063"/>
                  <a:pt x="749" y="1073"/>
                  <a:pt x="771" y="1069"/>
                </a:cubicBezTo>
                <a:cubicBezTo>
                  <a:pt x="777" y="1068"/>
                  <a:pt x="782" y="1067"/>
                  <a:pt x="788" y="1063"/>
                </a:cubicBezTo>
                <a:cubicBezTo>
                  <a:pt x="860" y="1024"/>
                  <a:pt x="860" y="1024"/>
                  <a:pt x="860" y="1024"/>
                </a:cubicBezTo>
                <a:cubicBezTo>
                  <a:pt x="885" y="1010"/>
                  <a:pt x="895" y="977"/>
                  <a:pt x="881" y="952"/>
                </a:cubicBezTo>
                <a:cubicBezTo>
                  <a:pt x="848" y="892"/>
                  <a:pt x="848" y="892"/>
                  <a:pt x="848" y="892"/>
                </a:cubicBezTo>
                <a:cubicBezTo>
                  <a:pt x="878" y="866"/>
                  <a:pt x="904" y="835"/>
                  <a:pt x="926" y="802"/>
                </a:cubicBezTo>
                <a:cubicBezTo>
                  <a:pt x="990" y="826"/>
                  <a:pt x="990" y="826"/>
                  <a:pt x="990" y="826"/>
                </a:cubicBezTo>
                <a:cubicBezTo>
                  <a:pt x="999" y="830"/>
                  <a:pt x="1008" y="831"/>
                  <a:pt x="1017" y="829"/>
                </a:cubicBezTo>
                <a:cubicBezTo>
                  <a:pt x="1035" y="826"/>
                  <a:pt x="1051" y="814"/>
                  <a:pt x="1058" y="796"/>
                </a:cubicBezTo>
                <a:cubicBezTo>
                  <a:pt x="1088" y="719"/>
                  <a:pt x="1088" y="719"/>
                  <a:pt x="1088" y="719"/>
                </a:cubicBezTo>
                <a:cubicBezTo>
                  <a:pt x="1098" y="692"/>
                  <a:pt x="1085" y="661"/>
                  <a:pt x="1057" y="651"/>
                </a:cubicBezTo>
                <a:cubicBezTo>
                  <a:pt x="994" y="626"/>
                  <a:pt x="994" y="626"/>
                  <a:pt x="994" y="626"/>
                </a:cubicBezTo>
                <a:cubicBezTo>
                  <a:pt x="1000" y="588"/>
                  <a:pt x="1001" y="547"/>
                  <a:pt x="996" y="507"/>
                </a:cubicBezTo>
                <a:cubicBezTo>
                  <a:pt x="1061" y="485"/>
                  <a:pt x="1061" y="485"/>
                  <a:pt x="1061" y="485"/>
                </a:cubicBezTo>
                <a:cubicBezTo>
                  <a:pt x="1088" y="475"/>
                  <a:pt x="1103" y="445"/>
                  <a:pt x="1094" y="417"/>
                </a:cubicBezTo>
                <a:cubicBezTo>
                  <a:pt x="1067" y="340"/>
                  <a:pt x="1067" y="340"/>
                  <a:pt x="1067" y="340"/>
                </a:cubicBezTo>
                <a:cubicBezTo>
                  <a:pt x="1058" y="315"/>
                  <a:pt x="1034" y="300"/>
                  <a:pt x="1009" y="304"/>
                </a:cubicBezTo>
                <a:cubicBezTo>
                  <a:pt x="1006" y="305"/>
                  <a:pt x="1003" y="306"/>
                  <a:pt x="1000" y="307"/>
                </a:cubicBezTo>
                <a:cubicBezTo>
                  <a:pt x="935" y="329"/>
                  <a:pt x="935" y="329"/>
                  <a:pt x="935" y="329"/>
                </a:cubicBezTo>
                <a:cubicBezTo>
                  <a:pt x="914" y="294"/>
                  <a:pt x="889" y="263"/>
                  <a:pt x="860" y="235"/>
                </a:cubicBezTo>
                <a:cubicBezTo>
                  <a:pt x="895" y="177"/>
                  <a:pt x="895" y="177"/>
                  <a:pt x="895" y="177"/>
                </a:cubicBezTo>
                <a:cubicBezTo>
                  <a:pt x="910" y="152"/>
                  <a:pt x="902" y="120"/>
                  <a:pt x="877" y="104"/>
                </a:cubicBezTo>
                <a:cubicBezTo>
                  <a:pt x="807" y="62"/>
                  <a:pt x="807" y="62"/>
                  <a:pt x="807" y="62"/>
                </a:cubicBezTo>
                <a:cubicBezTo>
                  <a:pt x="796" y="55"/>
                  <a:pt x="783" y="53"/>
                  <a:pt x="771" y="55"/>
                </a:cubicBezTo>
                <a:cubicBezTo>
                  <a:pt x="756" y="58"/>
                  <a:pt x="742" y="66"/>
                  <a:pt x="734" y="80"/>
                </a:cubicBezTo>
                <a:cubicBezTo>
                  <a:pt x="699" y="138"/>
                  <a:pt x="699" y="138"/>
                  <a:pt x="699" y="138"/>
                </a:cubicBezTo>
                <a:cubicBezTo>
                  <a:pt x="661" y="126"/>
                  <a:pt x="622" y="118"/>
                  <a:pt x="581" y="115"/>
                </a:cubicBezTo>
                <a:cubicBezTo>
                  <a:pt x="571" y="48"/>
                  <a:pt x="571" y="48"/>
                  <a:pt x="571" y="48"/>
                </a:cubicBezTo>
                <a:cubicBezTo>
                  <a:pt x="566" y="19"/>
                  <a:pt x="539" y="0"/>
                  <a:pt x="510" y="4"/>
                </a:cubicBezTo>
                <a:cubicBezTo>
                  <a:pt x="429" y="17"/>
                  <a:pt x="429" y="17"/>
                  <a:pt x="429" y="17"/>
                </a:cubicBezTo>
                <a:cubicBezTo>
                  <a:pt x="400" y="21"/>
                  <a:pt x="380" y="48"/>
                  <a:pt x="385" y="77"/>
                </a:cubicBezTo>
                <a:cubicBezTo>
                  <a:pt x="395" y="144"/>
                  <a:pt x="395" y="144"/>
                  <a:pt x="395" y="144"/>
                </a:cubicBezTo>
                <a:cubicBezTo>
                  <a:pt x="358" y="159"/>
                  <a:pt x="322" y="179"/>
                  <a:pt x="291" y="202"/>
                </a:cubicBezTo>
                <a:cubicBezTo>
                  <a:pt x="239" y="158"/>
                  <a:pt x="239" y="158"/>
                  <a:pt x="239" y="158"/>
                </a:cubicBezTo>
                <a:cubicBezTo>
                  <a:pt x="227" y="147"/>
                  <a:pt x="211" y="143"/>
                  <a:pt x="196" y="145"/>
                </a:cubicBezTo>
                <a:cubicBezTo>
                  <a:pt x="184" y="147"/>
                  <a:pt x="173" y="153"/>
                  <a:pt x="165" y="163"/>
                </a:cubicBezTo>
                <a:cubicBezTo>
                  <a:pt x="111" y="225"/>
                  <a:pt x="111" y="225"/>
                  <a:pt x="111" y="225"/>
                </a:cubicBezTo>
                <a:cubicBezTo>
                  <a:pt x="91" y="247"/>
                  <a:pt x="94" y="280"/>
                  <a:pt x="116" y="300"/>
                </a:cubicBezTo>
                <a:cubicBezTo>
                  <a:pt x="167" y="344"/>
                  <a:pt x="167" y="344"/>
                  <a:pt x="167" y="344"/>
                </a:cubicBezTo>
                <a:cubicBezTo>
                  <a:pt x="148" y="379"/>
                  <a:pt x="133" y="417"/>
                  <a:pt x="124" y="456"/>
                </a:cubicBezTo>
                <a:cubicBezTo>
                  <a:pt x="56" y="455"/>
                  <a:pt x="56" y="455"/>
                  <a:pt x="56" y="455"/>
                </a:cubicBezTo>
                <a:cubicBezTo>
                  <a:pt x="53" y="455"/>
                  <a:pt x="50" y="455"/>
                  <a:pt x="47" y="455"/>
                </a:cubicBezTo>
                <a:cubicBezTo>
                  <a:pt x="22" y="459"/>
                  <a:pt x="2" y="481"/>
                  <a:pt x="2" y="507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18"/>
                  <a:pt x="23" y="642"/>
                  <a:pt x="52" y="643"/>
                </a:cubicBezTo>
                <a:close/>
                <a:moveTo>
                  <a:pt x="505" y="235"/>
                </a:moveTo>
                <a:cubicBezTo>
                  <a:pt x="683" y="207"/>
                  <a:pt x="851" y="329"/>
                  <a:pt x="879" y="507"/>
                </a:cubicBezTo>
                <a:cubicBezTo>
                  <a:pt x="907" y="686"/>
                  <a:pt x="785" y="854"/>
                  <a:pt x="606" y="882"/>
                </a:cubicBezTo>
                <a:cubicBezTo>
                  <a:pt x="428" y="910"/>
                  <a:pt x="260" y="787"/>
                  <a:pt x="232" y="609"/>
                </a:cubicBezTo>
                <a:cubicBezTo>
                  <a:pt x="204" y="431"/>
                  <a:pt x="327" y="263"/>
                  <a:pt x="505" y="235"/>
                </a:cubicBezTo>
                <a:close/>
              </a:path>
            </a:pathLst>
          </a:custGeom>
          <a:solidFill>
            <a:srgbClr val="3248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FC479F-7CF6-4DAA-8D08-2BB0E1F88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58" y="4224982"/>
            <a:ext cx="380952" cy="400000"/>
          </a:xfrm>
          <a:prstGeom prst="rect">
            <a:avLst/>
          </a:prstGeom>
        </p:spPr>
      </p:pic>
      <p:sp>
        <p:nvSpPr>
          <p:cNvPr id="15" name="CustomShape 11">
            <a:extLst>
              <a:ext uri="{FF2B5EF4-FFF2-40B4-BE49-F238E27FC236}">
                <a16:creationId xmlns:a16="http://schemas.microsoft.com/office/drawing/2014/main" id="{DBF72417-7C90-4EF3-9AC0-3316E2E1E871}"/>
              </a:ext>
            </a:extLst>
          </p:cNvPr>
          <p:cNvSpPr/>
          <p:nvPr/>
        </p:nvSpPr>
        <p:spPr>
          <a:xfrm rot="13659000">
            <a:off x="2608253" y="1268097"/>
            <a:ext cx="1609200" cy="1625400"/>
          </a:xfrm>
          <a:custGeom>
            <a:avLst/>
            <a:gdLst/>
            <a:ahLst/>
            <a:cxnLst/>
            <a:rect l="l" t="t" r="r" b="b"/>
            <a:pathLst>
              <a:path w="1103" h="1112">
                <a:moveTo>
                  <a:pt x="116" y="300"/>
                </a:moveTo>
                <a:cubicBezTo>
                  <a:pt x="167" y="344"/>
                  <a:pt x="167" y="344"/>
                  <a:pt x="167" y="344"/>
                </a:cubicBezTo>
                <a:cubicBezTo>
                  <a:pt x="148" y="379"/>
                  <a:pt x="133" y="417"/>
                  <a:pt x="124" y="456"/>
                </a:cubicBezTo>
                <a:cubicBezTo>
                  <a:pt x="56" y="455"/>
                  <a:pt x="56" y="455"/>
                  <a:pt x="56" y="455"/>
                </a:cubicBezTo>
                <a:cubicBezTo>
                  <a:pt x="53" y="455"/>
                  <a:pt x="50" y="455"/>
                  <a:pt x="47" y="456"/>
                </a:cubicBezTo>
                <a:cubicBezTo>
                  <a:pt x="22" y="459"/>
                  <a:pt x="3" y="481"/>
                  <a:pt x="2" y="507"/>
                </a:cubicBezTo>
                <a:cubicBezTo>
                  <a:pt x="1" y="589"/>
                  <a:pt x="1" y="589"/>
                  <a:pt x="1" y="589"/>
                </a:cubicBezTo>
                <a:cubicBezTo>
                  <a:pt x="0" y="618"/>
                  <a:pt x="23" y="642"/>
                  <a:pt x="53" y="643"/>
                </a:cubicBezTo>
                <a:cubicBezTo>
                  <a:pt x="121" y="644"/>
                  <a:pt x="121" y="644"/>
                  <a:pt x="121" y="644"/>
                </a:cubicBezTo>
                <a:cubicBezTo>
                  <a:pt x="129" y="685"/>
                  <a:pt x="142" y="723"/>
                  <a:pt x="159" y="758"/>
                </a:cubicBezTo>
                <a:cubicBezTo>
                  <a:pt x="107" y="800"/>
                  <a:pt x="107" y="800"/>
                  <a:pt x="107" y="800"/>
                </a:cubicBezTo>
                <a:cubicBezTo>
                  <a:pt x="84" y="819"/>
                  <a:pt x="80" y="852"/>
                  <a:pt x="99" y="875"/>
                </a:cubicBezTo>
                <a:cubicBezTo>
                  <a:pt x="150" y="939"/>
                  <a:pt x="150" y="939"/>
                  <a:pt x="150" y="939"/>
                </a:cubicBezTo>
                <a:cubicBezTo>
                  <a:pt x="163" y="954"/>
                  <a:pt x="182" y="961"/>
                  <a:pt x="200" y="958"/>
                </a:cubicBezTo>
                <a:cubicBezTo>
                  <a:pt x="209" y="956"/>
                  <a:pt x="217" y="953"/>
                  <a:pt x="225" y="947"/>
                </a:cubicBezTo>
                <a:cubicBezTo>
                  <a:pt x="278" y="904"/>
                  <a:pt x="278" y="904"/>
                  <a:pt x="278" y="904"/>
                </a:cubicBezTo>
                <a:cubicBezTo>
                  <a:pt x="309" y="929"/>
                  <a:pt x="343" y="950"/>
                  <a:pt x="380" y="966"/>
                </a:cubicBezTo>
                <a:cubicBezTo>
                  <a:pt x="367" y="1032"/>
                  <a:pt x="367" y="1032"/>
                  <a:pt x="367" y="1032"/>
                </a:cubicBezTo>
                <a:cubicBezTo>
                  <a:pt x="362" y="1061"/>
                  <a:pt x="380" y="1089"/>
                  <a:pt x="409" y="1095"/>
                </a:cubicBezTo>
                <a:cubicBezTo>
                  <a:pt x="490" y="1110"/>
                  <a:pt x="490" y="1110"/>
                  <a:pt x="490" y="1110"/>
                </a:cubicBezTo>
                <a:cubicBezTo>
                  <a:pt x="496" y="1112"/>
                  <a:pt x="502" y="1112"/>
                  <a:pt x="508" y="1111"/>
                </a:cubicBezTo>
                <a:cubicBezTo>
                  <a:pt x="529" y="1107"/>
                  <a:pt x="547" y="1091"/>
                  <a:pt x="552" y="1069"/>
                </a:cubicBezTo>
                <a:cubicBezTo>
                  <a:pt x="565" y="1002"/>
                  <a:pt x="565" y="1002"/>
                  <a:pt x="565" y="1002"/>
                </a:cubicBezTo>
                <a:cubicBezTo>
                  <a:pt x="585" y="1001"/>
                  <a:pt x="605" y="1000"/>
                  <a:pt x="625" y="997"/>
                </a:cubicBezTo>
                <a:cubicBezTo>
                  <a:pt x="645" y="993"/>
                  <a:pt x="664" y="989"/>
                  <a:pt x="683" y="983"/>
                </a:cubicBezTo>
                <a:cubicBezTo>
                  <a:pt x="716" y="1043"/>
                  <a:pt x="716" y="1043"/>
                  <a:pt x="716" y="1043"/>
                </a:cubicBezTo>
                <a:cubicBezTo>
                  <a:pt x="727" y="1063"/>
                  <a:pt x="749" y="1073"/>
                  <a:pt x="771" y="1070"/>
                </a:cubicBezTo>
                <a:cubicBezTo>
                  <a:pt x="777" y="1069"/>
                  <a:pt x="783" y="1067"/>
                  <a:pt x="788" y="1064"/>
                </a:cubicBezTo>
                <a:cubicBezTo>
                  <a:pt x="860" y="1024"/>
                  <a:pt x="860" y="1024"/>
                  <a:pt x="860" y="1024"/>
                </a:cubicBezTo>
                <a:cubicBezTo>
                  <a:pt x="886" y="1010"/>
                  <a:pt x="895" y="977"/>
                  <a:pt x="881" y="952"/>
                </a:cubicBezTo>
                <a:cubicBezTo>
                  <a:pt x="848" y="892"/>
                  <a:pt x="848" y="892"/>
                  <a:pt x="848" y="892"/>
                </a:cubicBezTo>
                <a:cubicBezTo>
                  <a:pt x="878" y="866"/>
                  <a:pt x="905" y="835"/>
                  <a:pt x="927" y="802"/>
                </a:cubicBezTo>
                <a:cubicBezTo>
                  <a:pt x="990" y="826"/>
                  <a:pt x="990" y="826"/>
                  <a:pt x="990" y="826"/>
                </a:cubicBezTo>
                <a:cubicBezTo>
                  <a:pt x="999" y="830"/>
                  <a:pt x="1008" y="831"/>
                  <a:pt x="1017" y="829"/>
                </a:cubicBezTo>
                <a:cubicBezTo>
                  <a:pt x="1035" y="827"/>
                  <a:pt x="1052" y="814"/>
                  <a:pt x="1059" y="796"/>
                </a:cubicBezTo>
                <a:cubicBezTo>
                  <a:pt x="1088" y="720"/>
                  <a:pt x="1088" y="720"/>
                  <a:pt x="1088" y="720"/>
                </a:cubicBezTo>
                <a:cubicBezTo>
                  <a:pt x="1099" y="692"/>
                  <a:pt x="1085" y="661"/>
                  <a:pt x="1058" y="651"/>
                </a:cubicBezTo>
                <a:cubicBezTo>
                  <a:pt x="994" y="627"/>
                  <a:pt x="994" y="627"/>
                  <a:pt x="994" y="627"/>
                </a:cubicBezTo>
                <a:cubicBezTo>
                  <a:pt x="1000" y="588"/>
                  <a:pt x="1001" y="547"/>
                  <a:pt x="996" y="507"/>
                </a:cubicBezTo>
                <a:cubicBezTo>
                  <a:pt x="1061" y="485"/>
                  <a:pt x="1061" y="485"/>
                  <a:pt x="1061" y="485"/>
                </a:cubicBezTo>
                <a:cubicBezTo>
                  <a:pt x="1088" y="475"/>
                  <a:pt x="1103" y="445"/>
                  <a:pt x="1094" y="417"/>
                </a:cubicBezTo>
                <a:cubicBezTo>
                  <a:pt x="1067" y="340"/>
                  <a:pt x="1067" y="340"/>
                  <a:pt x="1067" y="340"/>
                </a:cubicBezTo>
                <a:cubicBezTo>
                  <a:pt x="1059" y="315"/>
                  <a:pt x="1034" y="301"/>
                  <a:pt x="1009" y="305"/>
                </a:cubicBezTo>
                <a:cubicBezTo>
                  <a:pt x="1006" y="305"/>
                  <a:pt x="1003" y="306"/>
                  <a:pt x="1000" y="307"/>
                </a:cubicBezTo>
                <a:cubicBezTo>
                  <a:pt x="936" y="329"/>
                  <a:pt x="936" y="329"/>
                  <a:pt x="936" y="329"/>
                </a:cubicBezTo>
                <a:cubicBezTo>
                  <a:pt x="915" y="294"/>
                  <a:pt x="889" y="263"/>
                  <a:pt x="860" y="236"/>
                </a:cubicBezTo>
                <a:cubicBezTo>
                  <a:pt x="895" y="177"/>
                  <a:pt x="895" y="177"/>
                  <a:pt x="895" y="177"/>
                </a:cubicBezTo>
                <a:cubicBezTo>
                  <a:pt x="910" y="152"/>
                  <a:pt x="902" y="120"/>
                  <a:pt x="877" y="105"/>
                </a:cubicBezTo>
                <a:cubicBezTo>
                  <a:pt x="807" y="62"/>
                  <a:pt x="807" y="62"/>
                  <a:pt x="807" y="62"/>
                </a:cubicBezTo>
                <a:cubicBezTo>
                  <a:pt x="796" y="56"/>
                  <a:pt x="783" y="53"/>
                  <a:pt x="771" y="55"/>
                </a:cubicBezTo>
                <a:cubicBezTo>
                  <a:pt x="756" y="58"/>
                  <a:pt x="743" y="66"/>
                  <a:pt x="734" y="80"/>
                </a:cubicBezTo>
                <a:cubicBezTo>
                  <a:pt x="699" y="138"/>
                  <a:pt x="699" y="138"/>
                  <a:pt x="699" y="138"/>
                </a:cubicBezTo>
                <a:cubicBezTo>
                  <a:pt x="662" y="126"/>
                  <a:pt x="622" y="118"/>
                  <a:pt x="582" y="115"/>
                </a:cubicBezTo>
                <a:cubicBezTo>
                  <a:pt x="571" y="48"/>
                  <a:pt x="571" y="48"/>
                  <a:pt x="571" y="48"/>
                </a:cubicBezTo>
                <a:cubicBezTo>
                  <a:pt x="566" y="19"/>
                  <a:pt x="539" y="0"/>
                  <a:pt x="510" y="4"/>
                </a:cubicBezTo>
                <a:cubicBezTo>
                  <a:pt x="429" y="17"/>
                  <a:pt x="429" y="17"/>
                  <a:pt x="429" y="17"/>
                </a:cubicBezTo>
                <a:cubicBezTo>
                  <a:pt x="400" y="21"/>
                  <a:pt x="381" y="49"/>
                  <a:pt x="385" y="78"/>
                </a:cubicBezTo>
                <a:cubicBezTo>
                  <a:pt x="396" y="145"/>
                  <a:pt x="396" y="145"/>
                  <a:pt x="396" y="145"/>
                </a:cubicBezTo>
                <a:cubicBezTo>
                  <a:pt x="358" y="159"/>
                  <a:pt x="323" y="179"/>
                  <a:pt x="291" y="203"/>
                </a:cubicBezTo>
                <a:cubicBezTo>
                  <a:pt x="240" y="158"/>
                  <a:pt x="240" y="158"/>
                  <a:pt x="240" y="158"/>
                </a:cubicBezTo>
                <a:cubicBezTo>
                  <a:pt x="227" y="147"/>
                  <a:pt x="211" y="143"/>
                  <a:pt x="197" y="146"/>
                </a:cubicBezTo>
                <a:cubicBezTo>
                  <a:pt x="185" y="147"/>
                  <a:pt x="173" y="153"/>
                  <a:pt x="165" y="163"/>
                </a:cubicBezTo>
                <a:cubicBezTo>
                  <a:pt x="111" y="225"/>
                  <a:pt x="111" y="225"/>
                  <a:pt x="111" y="225"/>
                </a:cubicBezTo>
                <a:cubicBezTo>
                  <a:pt x="92" y="247"/>
                  <a:pt x="94" y="281"/>
                  <a:pt x="116" y="300"/>
                </a:cubicBezTo>
                <a:close/>
                <a:moveTo>
                  <a:pt x="505" y="235"/>
                </a:moveTo>
                <a:cubicBezTo>
                  <a:pt x="683" y="207"/>
                  <a:pt x="851" y="329"/>
                  <a:pt x="879" y="508"/>
                </a:cubicBezTo>
                <a:cubicBezTo>
                  <a:pt x="907" y="686"/>
                  <a:pt x="785" y="854"/>
                  <a:pt x="607" y="882"/>
                </a:cubicBezTo>
                <a:cubicBezTo>
                  <a:pt x="428" y="910"/>
                  <a:pt x="261" y="787"/>
                  <a:pt x="233" y="609"/>
                </a:cubicBezTo>
                <a:cubicBezTo>
                  <a:pt x="205" y="431"/>
                  <a:pt x="327" y="263"/>
                  <a:pt x="505" y="235"/>
                </a:cubicBezTo>
                <a:close/>
              </a:path>
            </a:pathLst>
          </a:custGeom>
          <a:solidFill>
            <a:srgbClr val="3248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0D2682B-BCA4-4B53-9442-0C75E1FDE0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83" y="1779535"/>
            <a:ext cx="571500" cy="571500"/>
          </a:xfrm>
          <a:prstGeom prst="rect">
            <a:avLst/>
          </a:prstGeom>
        </p:spPr>
      </p:pic>
      <p:sp>
        <p:nvSpPr>
          <p:cNvPr id="18" name="CustomShape 16">
            <a:extLst>
              <a:ext uri="{FF2B5EF4-FFF2-40B4-BE49-F238E27FC236}">
                <a16:creationId xmlns:a16="http://schemas.microsoft.com/office/drawing/2014/main" id="{B7B832A0-2ACF-4240-8AA1-7919E7CBB819}"/>
              </a:ext>
            </a:extLst>
          </p:cNvPr>
          <p:cNvSpPr/>
          <p:nvPr/>
        </p:nvSpPr>
        <p:spPr>
          <a:xfrm>
            <a:off x="4516305" y="1838845"/>
            <a:ext cx="5730639" cy="843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5000"/>
              </a:lnSpc>
            </a:pPr>
            <a:r>
              <a:rPr lang="en-US" altLang="zh-CN" sz="1200" spc="-1" dirty="0" err="1">
                <a:solidFill>
                  <a:srgbClr val="404040"/>
                </a:solidFill>
                <a:latin typeface="微软雅黑"/>
                <a:ea typeface="微软雅黑"/>
              </a:rPr>
              <a:t>Vue</a:t>
            </a:r>
            <a:r>
              <a:rPr lang="en-US" altLang="zh-CN" sz="1200" spc="-1" dirty="0">
                <a:solidFill>
                  <a:srgbClr val="404040"/>
                </a:solidFill>
                <a:latin typeface="微软雅黑"/>
                <a:ea typeface="微软雅黑"/>
              </a:rPr>
              <a:t> </a:t>
            </a:r>
            <a:r>
              <a:rPr lang="zh-CN" altLang="en-US" sz="1200" spc="-1" dirty="0">
                <a:solidFill>
                  <a:srgbClr val="404040"/>
                </a:solidFill>
                <a:latin typeface="微软雅黑"/>
                <a:ea typeface="微软雅黑"/>
              </a:rPr>
              <a:t>是一套用于构建用户界面的渐进式框架。</a:t>
            </a:r>
            <a:endParaRPr lang="en-US" altLang="zh-CN" sz="1200" spc="-1" dirty="0">
              <a:solidFill>
                <a:srgbClr val="404040"/>
              </a:solidFill>
              <a:latin typeface="微软雅黑"/>
              <a:ea typeface="微软雅黑"/>
            </a:endParaRPr>
          </a:p>
          <a:p>
            <a:pPr>
              <a:lnSpc>
                <a:spcPct val="125000"/>
              </a:lnSpc>
            </a:pPr>
            <a:r>
              <a:rPr lang="en-US" altLang="zh-CN" sz="1200" spc="-1" dirty="0" err="1">
                <a:solidFill>
                  <a:srgbClr val="404040"/>
                </a:solidFill>
                <a:latin typeface="微软雅黑"/>
                <a:ea typeface="微软雅黑"/>
              </a:rPr>
              <a:t>Vue</a:t>
            </a:r>
            <a:r>
              <a:rPr lang="en-US" altLang="zh-CN" sz="1200" spc="-1" dirty="0">
                <a:solidFill>
                  <a:srgbClr val="404040"/>
                </a:solidFill>
                <a:latin typeface="微软雅黑"/>
                <a:ea typeface="微软雅黑"/>
              </a:rPr>
              <a:t> </a:t>
            </a:r>
            <a:r>
              <a:rPr lang="zh-CN" altLang="en-US" sz="1200" spc="-1" dirty="0">
                <a:solidFill>
                  <a:srgbClr val="404040"/>
                </a:solidFill>
                <a:latin typeface="微软雅黑"/>
                <a:ea typeface="微软雅黑"/>
              </a:rPr>
              <a:t>被设计为可以自底向上逐层应用。</a:t>
            </a:r>
            <a:endParaRPr lang="en-US" altLang="zh-CN" sz="1200" spc="-1" dirty="0">
              <a:solidFill>
                <a:srgbClr val="404040"/>
              </a:solidFill>
              <a:latin typeface="微软雅黑"/>
              <a:ea typeface="微软雅黑"/>
            </a:endParaRPr>
          </a:p>
          <a:p>
            <a:pPr>
              <a:lnSpc>
                <a:spcPct val="125000"/>
              </a:lnSpc>
            </a:pPr>
            <a:r>
              <a:rPr lang="en-US" altLang="zh-CN" sz="1200" spc="-1" dirty="0" err="1">
                <a:solidFill>
                  <a:srgbClr val="404040"/>
                </a:solidFill>
                <a:latin typeface="微软雅黑"/>
                <a:ea typeface="微软雅黑"/>
              </a:rPr>
              <a:t>Vue</a:t>
            </a:r>
            <a:r>
              <a:rPr lang="en-US" altLang="zh-CN" sz="1200" spc="-1" dirty="0">
                <a:solidFill>
                  <a:srgbClr val="404040"/>
                </a:solidFill>
                <a:latin typeface="微软雅黑"/>
                <a:ea typeface="微软雅黑"/>
              </a:rPr>
              <a:t> </a:t>
            </a:r>
            <a:r>
              <a:rPr lang="zh-CN" altLang="en-US" sz="1200" spc="-1" dirty="0">
                <a:solidFill>
                  <a:srgbClr val="404040"/>
                </a:solidFill>
                <a:latin typeface="微软雅黑"/>
                <a:ea typeface="微软雅黑"/>
              </a:rPr>
              <a:t>的核心库只关注视图层，不仅易于上手，还便于与第三方库或既有项目整合。</a:t>
            </a:r>
            <a:endParaRPr lang="en-US" sz="1200" spc="-1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19" name="CustomShape 17">
            <a:extLst>
              <a:ext uri="{FF2B5EF4-FFF2-40B4-BE49-F238E27FC236}">
                <a16:creationId xmlns:a16="http://schemas.microsoft.com/office/drawing/2014/main" id="{64546FAE-41A8-41AC-914D-DFEF739DDFC8}"/>
              </a:ext>
            </a:extLst>
          </p:cNvPr>
          <p:cNvSpPr/>
          <p:nvPr/>
        </p:nvSpPr>
        <p:spPr>
          <a:xfrm>
            <a:off x="4516306" y="1431699"/>
            <a:ext cx="11091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>
                <a:solidFill>
                  <a:srgbClr val="404040"/>
                </a:solidFill>
                <a:latin typeface="微软雅黑"/>
                <a:ea typeface="微软雅黑"/>
              </a:rPr>
              <a:t>Vue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82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插画5G2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自定义 6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6AF2E"/>
      </a:accent1>
      <a:accent2>
        <a:srgbClr val="5330E8"/>
      </a:accent2>
      <a:accent3>
        <a:srgbClr val="F7AD19"/>
      </a:accent3>
      <a:accent4>
        <a:srgbClr val="F6AF2E"/>
      </a:accent4>
      <a:accent5>
        <a:srgbClr val="0D0D7E"/>
      </a:accent5>
      <a:accent6>
        <a:srgbClr val="F7AD19"/>
      </a:accent6>
      <a:hlink>
        <a:srgbClr val="5F5F5F"/>
      </a:hlink>
      <a:folHlink>
        <a:srgbClr val="919191"/>
      </a:folHlink>
    </a:clrScheme>
    <a:fontScheme name="qld0rayw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1191</Words>
  <Application>Microsoft Office PowerPoint</Application>
  <PresentationFormat>宽屏</PresentationFormat>
  <Paragraphs>196</Paragraphs>
  <Slides>40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等线</vt:lpstr>
      <vt:lpstr>微软雅黑</vt:lpstr>
      <vt:lpstr>Arial</vt:lpstr>
      <vt:lpstr>Calibri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</dc:title>
  <dc:creator>第一PPT</dc:creator>
  <cp:keywords>www.1ppt.com</cp:keywords>
  <dc:description>www.1ppt.com</dc:description>
  <cp:lastModifiedBy>泽鸿 张</cp:lastModifiedBy>
  <cp:revision>69</cp:revision>
  <dcterms:created xsi:type="dcterms:W3CDTF">2018-11-10T08:05:47Z</dcterms:created>
  <dcterms:modified xsi:type="dcterms:W3CDTF">2021-07-12T03:52:04Z</dcterms:modified>
</cp:coreProperties>
</file>